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7" r:id="rId3"/>
    <p:sldId id="259" r:id="rId4"/>
    <p:sldId id="261" r:id="rId5"/>
    <p:sldId id="262" r:id="rId6"/>
    <p:sldId id="265" r:id="rId7"/>
    <p:sldId id="263" r:id="rId8"/>
    <p:sldId id="264" r:id="rId9"/>
    <p:sldId id="275" r:id="rId10"/>
    <p:sldId id="258" r:id="rId11"/>
    <p:sldId id="260" r:id="rId12"/>
    <p:sldId id="266" r:id="rId13"/>
    <p:sldId id="267" r:id="rId14"/>
    <p:sldId id="268" r:id="rId15"/>
    <p:sldId id="270" r:id="rId16"/>
    <p:sldId id="272" r:id="rId17"/>
    <p:sldId id="273" r:id="rId18"/>
    <p:sldId id="271" r:id="rId19"/>
    <p:sldId id="276" r:id="rId20"/>
    <p:sldId id="269" r:id="rId21"/>
    <p:sldId id="274" r:id="rId22"/>
    <p:sldId id="25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65" autoAdjust="0"/>
    <p:restoredTop sz="75413" autoAdjust="0"/>
  </p:normalViewPr>
  <p:slideViewPr>
    <p:cSldViewPr snapToGrid="0">
      <p:cViewPr varScale="1">
        <p:scale>
          <a:sx n="65" d="100"/>
          <a:sy n="65" d="100"/>
        </p:scale>
        <p:origin x="102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刘 剑文" userId="5580cdae59b62178" providerId="LiveId" clId="{A93E20DD-83D3-4AB8-A40E-D69CE7066EFF}"/>
    <pc:docChg chg="undo custSel addSld modSld sldOrd">
      <pc:chgData name="刘 剑文" userId="5580cdae59b62178" providerId="LiveId" clId="{A93E20DD-83D3-4AB8-A40E-D69CE7066EFF}" dt="2021-05-27T12:05:30.271" v="408" actId="20577"/>
      <pc:docMkLst>
        <pc:docMk/>
      </pc:docMkLst>
      <pc:sldChg chg="addSp modSp mod">
        <pc:chgData name="刘 剑文" userId="5580cdae59b62178" providerId="LiveId" clId="{A93E20DD-83D3-4AB8-A40E-D69CE7066EFF}" dt="2021-05-27T11:43:01.358" v="81" actId="1076"/>
        <pc:sldMkLst>
          <pc:docMk/>
          <pc:sldMk cId="2937855184" sldId="259"/>
        </pc:sldMkLst>
        <pc:spChg chg="add mod">
          <ac:chgData name="刘 剑文" userId="5580cdae59b62178" providerId="LiveId" clId="{A93E20DD-83D3-4AB8-A40E-D69CE7066EFF}" dt="2021-05-27T11:43:01.358" v="81" actId="1076"/>
          <ac:spMkLst>
            <pc:docMk/>
            <pc:sldMk cId="2937855184" sldId="259"/>
            <ac:spMk id="4" creationId="{2CCB7541-5A8C-4FAE-8FB7-871113534EF3}"/>
          </ac:spMkLst>
        </pc:spChg>
      </pc:sldChg>
      <pc:sldChg chg="addSp modSp">
        <pc:chgData name="刘 剑文" userId="5580cdae59b62178" providerId="LiveId" clId="{A93E20DD-83D3-4AB8-A40E-D69CE7066EFF}" dt="2021-05-27T11:43:06.328" v="82"/>
        <pc:sldMkLst>
          <pc:docMk/>
          <pc:sldMk cId="3743651212" sldId="261"/>
        </pc:sldMkLst>
        <pc:spChg chg="add mod">
          <ac:chgData name="刘 剑文" userId="5580cdae59b62178" providerId="LiveId" clId="{A93E20DD-83D3-4AB8-A40E-D69CE7066EFF}" dt="2021-05-27T11:43:06.328" v="82"/>
          <ac:spMkLst>
            <pc:docMk/>
            <pc:sldMk cId="3743651212" sldId="261"/>
            <ac:spMk id="6" creationId="{A2324C72-D16A-4140-9556-2383EED77CA0}"/>
          </ac:spMkLst>
        </pc:spChg>
      </pc:sldChg>
      <pc:sldChg chg="addSp modSp">
        <pc:chgData name="刘 剑文" userId="5580cdae59b62178" providerId="LiveId" clId="{A93E20DD-83D3-4AB8-A40E-D69CE7066EFF}" dt="2021-05-27T11:43:08.438" v="83"/>
        <pc:sldMkLst>
          <pc:docMk/>
          <pc:sldMk cId="583324020" sldId="262"/>
        </pc:sldMkLst>
        <pc:spChg chg="add mod">
          <ac:chgData name="刘 剑文" userId="5580cdae59b62178" providerId="LiveId" clId="{A93E20DD-83D3-4AB8-A40E-D69CE7066EFF}" dt="2021-05-27T11:43:08.438" v="83"/>
          <ac:spMkLst>
            <pc:docMk/>
            <pc:sldMk cId="583324020" sldId="262"/>
            <ac:spMk id="5" creationId="{63C260D2-3568-4650-A545-DA536BE56438}"/>
          </ac:spMkLst>
        </pc:spChg>
      </pc:sldChg>
      <pc:sldChg chg="addSp modSp">
        <pc:chgData name="刘 剑文" userId="5580cdae59b62178" providerId="LiveId" clId="{A93E20DD-83D3-4AB8-A40E-D69CE7066EFF}" dt="2021-05-27T11:43:12.324" v="84"/>
        <pc:sldMkLst>
          <pc:docMk/>
          <pc:sldMk cId="4018326133" sldId="263"/>
        </pc:sldMkLst>
        <pc:spChg chg="add mod">
          <ac:chgData name="刘 剑文" userId="5580cdae59b62178" providerId="LiveId" clId="{A93E20DD-83D3-4AB8-A40E-D69CE7066EFF}" dt="2021-05-27T11:43:12.324" v="84"/>
          <ac:spMkLst>
            <pc:docMk/>
            <pc:sldMk cId="4018326133" sldId="263"/>
            <ac:spMk id="6" creationId="{FDEF7984-074D-4FCB-9E33-1F8C236B9BC1}"/>
          </ac:spMkLst>
        </pc:spChg>
      </pc:sldChg>
      <pc:sldChg chg="addSp modSp">
        <pc:chgData name="刘 剑文" userId="5580cdae59b62178" providerId="LiveId" clId="{A93E20DD-83D3-4AB8-A40E-D69CE7066EFF}" dt="2021-05-27T11:43:14.441" v="85"/>
        <pc:sldMkLst>
          <pc:docMk/>
          <pc:sldMk cId="1000762042" sldId="264"/>
        </pc:sldMkLst>
        <pc:spChg chg="add mod">
          <ac:chgData name="刘 剑文" userId="5580cdae59b62178" providerId="LiveId" clId="{A93E20DD-83D3-4AB8-A40E-D69CE7066EFF}" dt="2021-05-27T11:43:14.441" v="85"/>
          <ac:spMkLst>
            <pc:docMk/>
            <pc:sldMk cId="1000762042" sldId="264"/>
            <ac:spMk id="5" creationId="{46CEB381-91C0-439A-A255-F1A4ACCB8901}"/>
          </ac:spMkLst>
        </pc:spChg>
      </pc:sldChg>
      <pc:sldChg chg="addSp modSp mod">
        <pc:chgData name="刘 剑文" userId="5580cdae59b62178" providerId="LiveId" clId="{A93E20DD-83D3-4AB8-A40E-D69CE7066EFF}" dt="2021-05-27T11:43:41.427" v="92" actId="1076"/>
        <pc:sldMkLst>
          <pc:docMk/>
          <pc:sldMk cId="1412459843" sldId="265"/>
        </pc:sldMkLst>
        <pc:spChg chg="add mod">
          <ac:chgData name="刘 剑文" userId="5580cdae59b62178" providerId="LiveId" clId="{A93E20DD-83D3-4AB8-A40E-D69CE7066EFF}" dt="2021-05-27T11:43:41.427" v="92" actId="1076"/>
          <ac:spMkLst>
            <pc:docMk/>
            <pc:sldMk cId="1412459843" sldId="265"/>
            <ac:spMk id="6" creationId="{A694A00C-539D-4E97-99FC-0C7D0299A689}"/>
          </ac:spMkLst>
        </pc:spChg>
      </pc:sldChg>
      <pc:sldChg chg="modSp mod">
        <pc:chgData name="刘 剑文" userId="5580cdae59b62178" providerId="LiveId" clId="{A93E20DD-83D3-4AB8-A40E-D69CE7066EFF}" dt="2021-05-27T11:45:29.133" v="107" actId="113"/>
        <pc:sldMkLst>
          <pc:docMk/>
          <pc:sldMk cId="3456673633" sldId="266"/>
        </pc:sldMkLst>
        <pc:graphicFrameChg chg="mod modGraphic">
          <ac:chgData name="刘 剑文" userId="5580cdae59b62178" providerId="LiveId" clId="{A93E20DD-83D3-4AB8-A40E-D69CE7066EFF}" dt="2021-05-27T11:45:29.133" v="107" actId="113"/>
          <ac:graphicFrameMkLst>
            <pc:docMk/>
            <pc:sldMk cId="3456673633" sldId="266"/>
            <ac:graphicFrameMk id="4" creationId="{A7B586F4-A0BE-4FB2-8073-2A5F1C0B0D52}"/>
          </ac:graphicFrameMkLst>
        </pc:graphicFrameChg>
      </pc:sldChg>
      <pc:sldChg chg="addSp modSp mod modAnim">
        <pc:chgData name="刘 剑文" userId="5580cdae59b62178" providerId="LiveId" clId="{A93E20DD-83D3-4AB8-A40E-D69CE7066EFF}" dt="2021-05-27T11:49:35.024" v="145"/>
        <pc:sldMkLst>
          <pc:docMk/>
          <pc:sldMk cId="2946557082" sldId="267"/>
        </pc:sldMkLst>
        <pc:spChg chg="mod">
          <ac:chgData name="刘 剑文" userId="5580cdae59b62178" providerId="LiveId" clId="{A93E20DD-83D3-4AB8-A40E-D69CE7066EFF}" dt="2021-05-27T11:47:26.259" v="124" actId="20577"/>
          <ac:spMkLst>
            <pc:docMk/>
            <pc:sldMk cId="2946557082" sldId="267"/>
            <ac:spMk id="5" creationId="{ECF89EFA-7321-4EFE-B55F-8A1C21EB765A}"/>
          </ac:spMkLst>
        </pc:spChg>
        <pc:cxnChg chg="add mod">
          <ac:chgData name="刘 剑文" userId="5580cdae59b62178" providerId="LiveId" clId="{A93E20DD-83D3-4AB8-A40E-D69CE7066EFF}" dt="2021-05-27T11:48:13.386" v="135" actId="14100"/>
          <ac:cxnSpMkLst>
            <pc:docMk/>
            <pc:sldMk cId="2946557082" sldId="267"/>
            <ac:cxnSpMk id="6" creationId="{C1414BCE-C45F-495B-A52E-80F99C092152}"/>
          </ac:cxnSpMkLst>
        </pc:cxnChg>
        <pc:cxnChg chg="add mod">
          <ac:chgData name="刘 剑文" userId="5580cdae59b62178" providerId="LiveId" clId="{A93E20DD-83D3-4AB8-A40E-D69CE7066EFF}" dt="2021-05-27T11:48:25.483" v="137" actId="14100"/>
          <ac:cxnSpMkLst>
            <pc:docMk/>
            <pc:sldMk cId="2946557082" sldId="267"/>
            <ac:cxnSpMk id="9" creationId="{72EF041F-EC0E-4F39-A540-A3597858740C}"/>
          </ac:cxnSpMkLst>
        </pc:cxnChg>
      </pc:sldChg>
      <pc:sldChg chg="addSp modSp mod modNotesTx">
        <pc:chgData name="刘 剑文" userId="5580cdae59b62178" providerId="LiveId" clId="{A93E20DD-83D3-4AB8-A40E-D69CE7066EFF}" dt="2021-05-27T11:53:58.674" v="207"/>
        <pc:sldMkLst>
          <pc:docMk/>
          <pc:sldMk cId="3399536365" sldId="270"/>
        </pc:sldMkLst>
        <pc:spChg chg="add mod">
          <ac:chgData name="刘 剑文" userId="5580cdae59b62178" providerId="LiveId" clId="{A93E20DD-83D3-4AB8-A40E-D69CE7066EFF}" dt="2021-05-27T11:53:58.674" v="207"/>
          <ac:spMkLst>
            <pc:docMk/>
            <pc:sldMk cId="3399536365" sldId="270"/>
            <ac:spMk id="5" creationId="{858BA5EF-54BF-4D06-94CA-4227CCC35653}"/>
          </ac:spMkLst>
        </pc:spChg>
      </pc:sldChg>
      <pc:sldChg chg="addSp modSp">
        <pc:chgData name="刘 剑文" userId="5580cdae59b62178" providerId="LiveId" clId="{A93E20DD-83D3-4AB8-A40E-D69CE7066EFF}" dt="2021-05-27T11:54:28.912" v="216"/>
        <pc:sldMkLst>
          <pc:docMk/>
          <pc:sldMk cId="2121183703" sldId="271"/>
        </pc:sldMkLst>
        <pc:spChg chg="add mod">
          <ac:chgData name="刘 剑文" userId="5580cdae59b62178" providerId="LiveId" clId="{A93E20DD-83D3-4AB8-A40E-D69CE7066EFF}" dt="2021-05-27T11:54:28.912" v="216"/>
          <ac:spMkLst>
            <pc:docMk/>
            <pc:sldMk cId="2121183703" sldId="271"/>
            <ac:spMk id="7" creationId="{4B939190-3E13-4226-AB29-88C108D8B558}"/>
          </ac:spMkLst>
        </pc:spChg>
      </pc:sldChg>
      <pc:sldChg chg="addSp modSp mod">
        <pc:chgData name="刘 剑文" userId="5580cdae59b62178" providerId="LiveId" clId="{A93E20DD-83D3-4AB8-A40E-D69CE7066EFF}" dt="2021-05-27T11:54:21.665" v="214" actId="20577"/>
        <pc:sldMkLst>
          <pc:docMk/>
          <pc:sldMk cId="3019853637" sldId="272"/>
        </pc:sldMkLst>
        <pc:spChg chg="add mod">
          <ac:chgData name="刘 剑文" userId="5580cdae59b62178" providerId="LiveId" clId="{A93E20DD-83D3-4AB8-A40E-D69CE7066EFF}" dt="2021-05-27T11:54:21.665" v="214" actId="20577"/>
          <ac:spMkLst>
            <pc:docMk/>
            <pc:sldMk cId="3019853637" sldId="272"/>
            <ac:spMk id="8" creationId="{C0783458-4AB5-4245-A59C-FC43640C3543}"/>
          </ac:spMkLst>
        </pc:spChg>
      </pc:sldChg>
      <pc:sldChg chg="addSp modSp mod ord">
        <pc:chgData name="刘 剑文" userId="5580cdae59b62178" providerId="LiveId" clId="{A93E20DD-83D3-4AB8-A40E-D69CE7066EFF}" dt="2021-05-27T11:54:27.273" v="215"/>
        <pc:sldMkLst>
          <pc:docMk/>
          <pc:sldMk cId="2615977827" sldId="273"/>
        </pc:sldMkLst>
        <pc:spChg chg="mod">
          <ac:chgData name="刘 剑文" userId="5580cdae59b62178" providerId="LiveId" clId="{A93E20DD-83D3-4AB8-A40E-D69CE7066EFF}" dt="2021-05-27T11:53:22.019" v="200" actId="20577"/>
          <ac:spMkLst>
            <pc:docMk/>
            <pc:sldMk cId="2615977827" sldId="273"/>
            <ac:spMk id="3" creationId="{F9F5C44F-B387-4D9B-A493-0D2A0A4C11A5}"/>
          </ac:spMkLst>
        </pc:spChg>
        <pc:spChg chg="add mod">
          <ac:chgData name="刘 剑文" userId="5580cdae59b62178" providerId="LiveId" clId="{A93E20DD-83D3-4AB8-A40E-D69CE7066EFF}" dt="2021-05-27T11:54:27.273" v="215"/>
          <ac:spMkLst>
            <pc:docMk/>
            <pc:sldMk cId="2615977827" sldId="273"/>
            <ac:spMk id="10" creationId="{AF261878-D6CC-451D-86C5-96DDD785970D}"/>
          </ac:spMkLst>
        </pc:spChg>
        <pc:grpChg chg="mod">
          <ac:chgData name="刘 剑文" userId="5580cdae59b62178" providerId="LiveId" clId="{A93E20DD-83D3-4AB8-A40E-D69CE7066EFF}" dt="2021-05-27T11:53:27.871" v="202" actId="1076"/>
          <ac:grpSpMkLst>
            <pc:docMk/>
            <pc:sldMk cId="2615977827" sldId="273"/>
            <ac:grpSpMk id="12" creationId="{4761FB26-7E58-48CE-8ADB-B51230D1E0AA}"/>
          </ac:grpSpMkLst>
        </pc:grpChg>
        <pc:picChg chg="mod">
          <ac:chgData name="刘 剑文" userId="5580cdae59b62178" providerId="LiveId" clId="{A93E20DD-83D3-4AB8-A40E-D69CE7066EFF}" dt="2021-05-27T11:53:29.879" v="203" actId="1076"/>
          <ac:picMkLst>
            <pc:docMk/>
            <pc:sldMk cId="2615977827" sldId="273"/>
            <ac:picMk id="5" creationId="{8F89EBA7-6253-43B1-9DBB-9F53E52506AA}"/>
          </ac:picMkLst>
        </pc:picChg>
      </pc:sldChg>
      <pc:sldChg chg="modNotesTx">
        <pc:chgData name="刘 剑文" userId="5580cdae59b62178" providerId="LiveId" clId="{A93E20DD-83D3-4AB8-A40E-D69CE7066EFF}" dt="2021-05-27T11:59:40.265" v="269" actId="20577"/>
        <pc:sldMkLst>
          <pc:docMk/>
          <pc:sldMk cId="1272809873" sldId="275"/>
        </pc:sldMkLst>
      </pc:sldChg>
      <pc:sldChg chg="addSp delSp modSp new mod">
        <pc:chgData name="刘 剑文" userId="5580cdae59b62178" providerId="LiveId" clId="{A93E20DD-83D3-4AB8-A40E-D69CE7066EFF}" dt="2021-05-27T11:42:11.560" v="75" actId="1076"/>
        <pc:sldMkLst>
          <pc:docMk/>
          <pc:sldMk cId="254008255" sldId="276"/>
        </pc:sldMkLst>
        <pc:spChg chg="mod">
          <ac:chgData name="刘 剑文" userId="5580cdae59b62178" providerId="LiveId" clId="{A93E20DD-83D3-4AB8-A40E-D69CE7066EFF}" dt="2021-05-27T11:28:13.836" v="18" actId="5793"/>
          <ac:spMkLst>
            <pc:docMk/>
            <pc:sldMk cId="254008255" sldId="276"/>
            <ac:spMk id="2" creationId="{0CF457E9-85B9-41D5-B981-65702D2F4E70}"/>
          </ac:spMkLst>
        </pc:spChg>
        <pc:spChg chg="del">
          <ac:chgData name="刘 剑文" userId="5580cdae59b62178" providerId="LiveId" clId="{A93E20DD-83D3-4AB8-A40E-D69CE7066EFF}" dt="2021-05-27T11:28:48.138" v="22" actId="478"/>
          <ac:spMkLst>
            <pc:docMk/>
            <pc:sldMk cId="254008255" sldId="276"/>
            <ac:spMk id="3" creationId="{02B6BD57-1CD2-48E2-92AC-58049E38CF03}"/>
          </ac:spMkLst>
        </pc:spChg>
        <pc:spChg chg="add mod">
          <ac:chgData name="刘 剑文" userId="5580cdae59b62178" providerId="LiveId" clId="{A93E20DD-83D3-4AB8-A40E-D69CE7066EFF}" dt="2021-05-27T11:41:55.523" v="70" actId="164"/>
          <ac:spMkLst>
            <pc:docMk/>
            <pc:sldMk cId="254008255" sldId="276"/>
            <ac:spMk id="8" creationId="{378247D2-3126-4E97-A80F-FB5F3BB64C40}"/>
          </ac:spMkLst>
        </pc:spChg>
        <pc:spChg chg="add mod">
          <ac:chgData name="刘 剑文" userId="5580cdae59b62178" providerId="LiveId" clId="{A93E20DD-83D3-4AB8-A40E-D69CE7066EFF}" dt="2021-05-27T11:41:55.523" v="70" actId="164"/>
          <ac:spMkLst>
            <pc:docMk/>
            <pc:sldMk cId="254008255" sldId="276"/>
            <ac:spMk id="9" creationId="{7E052F11-0288-4DED-8DF0-A8F8453013E1}"/>
          </ac:spMkLst>
        </pc:spChg>
        <pc:spChg chg="add mod">
          <ac:chgData name="刘 剑文" userId="5580cdae59b62178" providerId="LiveId" clId="{A93E20DD-83D3-4AB8-A40E-D69CE7066EFF}" dt="2021-05-27T11:41:55.523" v="70" actId="164"/>
          <ac:spMkLst>
            <pc:docMk/>
            <pc:sldMk cId="254008255" sldId="276"/>
            <ac:spMk id="10" creationId="{D635D9D7-1D6F-4D57-8F3D-16691BFB05AC}"/>
          </ac:spMkLst>
        </pc:spChg>
        <pc:grpChg chg="add mod">
          <ac:chgData name="刘 剑文" userId="5580cdae59b62178" providerId="LiveId" clId="{A93E20DD-83D3-4AB8-A40E-D69CE7066EFF}" dt="2021-05-27T11:42:11.560" v="75" actId="1076"/>
          <ac:grpSpMkLst>
            <pc:docMk/>
            <pc:sldMk cId="254008255" sldId="276"/>
            <ac:grpSpMk id="11" creationId="{3FFF225F-035C-4790-9719-FDE87E853EF4}"/>
          </ac:grpSpMkLst>
        </pc:grpChg>
        <pc:picChg chg="add mod">
          <ac:chgData name="刘 剑文" userId="5580cdae59b62178" providerId="LiveId" clId="{A93E20DD-83D3-4AB8-A40E-D69CE7066EFF}" dt="2021-05-27T11:28:53.732" v="23" actId="1076"/>
          <ac:picMkLst>
            <pc:docMk/>
            <pc:sldMk cId="254008255" sldId="276"/>
            <ac:picMk id="5" creationId="{F358F6B7-4527-4189-B5C6-85D0905004AB}"/>
          </ac:picMkLst>
        </pc:picChg>
        <pc:picChg chg="add mod">
          <ac:chgData name="刘 剑文" userId="5580cdae59b62178" providerId="LiveId" clId="{A93E20DD-83D3-4AB8-A40E-D69CE7066EFF}" dt="2021-05-27T11:29:55.923" v="27" actId="14100"/>
          <ac:picMkLst>
            <pc:docMk/>
            <pc:sldMk cId="254008255" sldId="276"/>
            <ac:picMk id="7" creationId="{DAF4240B-D58D-4F7B-B9AF-E3861728956B}"/>
          </ac:picMkLst>
        </pc:picChg>
      </pc:sldChg>
      <pc:sldChg chg="modSp new mod">
        <pc:chgData name="刘 剑文" userId="5580cdae59b62178" providerId="LiveId" clId="{A93E20DD-83D3-4AB8-A40E-D69CE7066EFF}" dt="2021-05-27T12:05:30.271" v="408" actId="20577"/>
        <pc:sldMkLst>
          <pc:docMk/>
          <pc:sldMk cId="124265843" sldId="277"/>
        </pc:sldMkLst>
        <pc:spChg chg="mod">
          <ac:chgData name="刘 剑文" userId="5580cdae59b62178" providerId="LiveId" clId="{A93E20DD-83D3-4AB8-A40E-D69CE7066EFF}" dt="2021-05-27T11:54:51.310" v="222" actId="20577"/>
          <ac:spMkLst>
            <pc:docMk/>
            <pc:sldMk cId="124265843" sldId="277"/>
            <ac:spMk id="2" creationId="{6949D8CF-8C69-44D2-A454-76458AAE6BD6}"/>
          </ac:spMkLst>
        </pc:spChg>
        <pc:spChg chg="mod">
          <ac:chgData name="刘 剑文" userId="5580cdae59b62178" providerId="LiveId" clId="{A93E20DD-83D3-4AB8-A40E-D69CE7066EFF}" dt="2021-05-27T12:05:30.271" v="408" actId="20577"/>
          <ac:spMkLst>
            <pc:docMk/>
            <pc:sldMk cId="124265843" sldId="277"/>
            <ac:spMk id="3" creationId="{11D24A62-A650-4ECA-B253-C16ADC5821E5}"/>
          </ac:spMkLst>
        </pc:spChg>
      </pc:sldChg>
    </pc:docChg>
  </pc:docChgLst>
  <pc:docChgLst>
    <pc:chgData name="jianwen" userId="8409b033-5ba4-446b-8df9-e23d49f29f15" providerId="ADAL" clId="{7E3C3BD8-8EDE-4630-A1D7-13677D088661}"/>
    <pc:docChg chg="custSel addSld modSld">
      <pc:chgData name="jianwen" userId="8409b033-5ba4-446b-8df9-e23d49f29f15" providerId="ADAL" clId="{7E3C3BD8-8EDE-4630-A1D7-13677D088661}" dt="2021-05-21T14:58:44.968" v="761" actId="20577"/>
      <pc:docMkLst>
        <pc:docMk/>
      </pc:docMkLst>
      <pc:sldChg chg="modSp new mod">
        <pc:chgData name="jianwen" userId="8409b033-5ba4-446b-8df9-e23d49f29f15" providerId="ADAL" clId="{7E3C3BD8-8EDE-4630-A1D7-13677D088661}" dt="2021-05-21T12:46:42.239" v="30" actId="20577"/>
        <pc:sldMkLst>
          <pc:docMk/>
          <pc:sldMk cId="3684880475" sldId="256"/>
        </pc:sldMkLst>
        <pc:spChg chg="mod">
          <ac:chgData name="jianwen" userId="8409b033-5ba4-446b-8df9-e23d49f29f15" providerId="ADAL" clId="{7E3C3BD8-8EDE-4630-A1D7-13677D088661}" dt="2021-05-21T12:46:42.239" v="30" actId="20577"/>
          <ac:spMkLst>
            <pc:docMk/>
            <pc:sldMk cId="3684880475" sldId="256"/>
            <ac:spMk id="2" creationId="{BDC1B8D1-9361-4E9B-A939-3BBF1CED12AD}"/>
          </ac:spMkLst>
        </pc:spChg>
      </pc:sldChg>
      <pc:sldChg chg="modSp new mod">
        <pc:chgData name="jianwen" userId="8409b033-5ba4-446b-8df9-e23d49f29f15" providerId="ADAL" clId="{7E3C3BD8-8EDE-4630-A1D7-13677D088661}" dt="2021-05-21T14:58:44.968" v="761" actId="20577"/>
        <pc:sldMkLst>
          <pc:docMk/>
          <pc:sldMk cId="3503849403" sldId="257"/>
        </pc:sldMkLst>
        <pc:spChg chg="mod">
          <ac:chgData name="jianwen" userId="8409b033-5ba4-446b-8df9-e23d49f29f15" providerId="ADAL" clId="{7E3C3BD8-8EDE-4630-A1D7-13677D088661}" dt="2021-05-21T14:58:44.968" v="761" actId="20577"/>
          <ac:spMkLst>
            <pc:docMk/>
            <pc:sldMk cId="3503849403" sldId="257"/>
            <ac:spMk id="3" creationId="{0799693E-96C9-432B-991C-52BF7CB954B5}"/>
          </ac:spMkLst>
        </pc:spChg>
      </pc:sldChg>
    </pc:docChg>
  </pc:docChgLst>
  <pc:docChgLst>
    <pc:chgData name="刘 剑文" userId="5580cdae59b62178" providerId="LiveId" clId="{BAE71D39-1FAC-4143-9EC0-9C4B098A927C}"/>
    <pc:docChg chg="undo redo custSel addSld delSld modSld sldOrd">
      <pc:chgData name="刘 剑文" userId="5580cdae59b62178" providerId="LiveId" clId="{BAE71D39-1FAC-4143-9EC0-9C4B098A927C}" dt="2021-05-23T13:55:04.853" v="6226" actId="20577"/>
      <pc:docMkLst>
        <pc:docMk/>
      </pc:docMkLst>
      <pc:sldChg chg="modSp mod">
        <pc:chgData name="刘 剑文" userId="5580cdae59b62178" providerId="LiveId" clId="{BAE71D39-1FAC-4143-9EC0-9C4B098A927C}" dt="2021-05-23T05:01:47.447" v="3" actId="20577"/>
        <pc:sldMkLst>
          <pc:docMk/>
          <pc:sldMk cId="3684880475" sldId="256"/>
        </pc:sldMkLst>
        <pc:spChg chg="mod">
          <ac:chgData name="刘 剑文" userId="5580cdae59b62178" providerId="LiveId" clId="{BAE71D39-1FAC-4143-9EC0-9C4B098A927C}" dt="2021-05-23T05:01:47.447" v="3" actId="20577"/>
          <ac:spMkLst>
            <pc:docMk/>
            <pc:sldMk cId="3684880475" sldId="256"/>
            <ac:spMk id="3" creationId="{476D3C3F-3172-4F74-B06F-6C264055907C}"/>
          </ac:spMkLst>
        </pc:spChg>
      </pc:sldChg>
      <pc:sldChg chg="addSp delSp modSp new mod ord modNotesTx">
        <pc:chgData name="刘 剑文" userId="5580cdae59b62178" providerId="LiveId" clId="{BAE71D39-1FAC-4143-9EC0-9C4B098A927C}" dt="2021-05-23T08:13:47.193" v="1275" actId="20577"/>
        <pc:sldMkLst>
          <pc:docMk/>
          <pc:sldMk cId="4038573282" sldId="258"/>
        </pc:sldMkLst>
        <pc:spChg chg="mod">
          <ac:chgData name="刘 剑文" userId="5580cdae59b62178" providerId="LiveId" clId="{BAE71D39-1FAC-4143-9EC0-9C4B098A927C}" dt="2021-05-23T06:45:55.961" v="757" actId="20577"/>
          <ac:spMkLst>
            <pc:docMk/>
            <pc:sldMk cId="4038573282" sldId="258"/>
            <ac:spMk id="2" creationId="{E9A1C83D-97FE-434A-9992-2DFDE4DC039C}"/>
          </ac:spMkLst>
        </pc:spChg>
        <pc:spChg chg="del mod">
          <ac:chgData name="刘 剑文" userId="5580cdae59b62178" providerId="LiveId" clId="{BAE71D39-1FAC-4143-9EC0-9C4B098A927C}" dt="2021-05-23T05:14:35.509" v="101" actId="3680"/>
          <ac:spMkLst>
            <pc:docMk/>
            <pc:sldMk cId="4038573282" sldId="258"/>
            <ac:spMk id="3" creationId="{30D8927F-2F31-45E5-B7A6-B65CB2A3BBAF}"/>
          </ac:spMkLst>
        </pc:spChg>
        <pc:spChg chg="add del mod">
          <ac:chgData name="刘 剑文" userId="5580cdae59b62178" providerId="LiveId" clId="{BAE71D39-1FAC-4143-9EC0-9C4B098A927C}" dt="2021-05-23T05:49:53.382" v="265" actId="3680"/>
          <ac:spMkLst>
            <pc:docMk/>
            <pc:sldMk cId="4038573282" sldId="258"/>
            <ac:spMk id="6" creationId="{13F1A646-AEF9-4D29-A8BA-E3537D5E11E8}"/>
          </ac:spMkLst>
        </pc:spChg>
        <pc:spChg chg="add mod">
          <ac:chgData name="刘 剑文" userId="5580cdae59b62178" providerId="LiveId" clId="{BAE71D39-1FAC-4143-9EC0-9C4B098A927C}" dt="2021-05-23T06:44:49.755" v="692" actId="1036"/>
          <ac:spMkLst>
            <pc:docMk/>
            <pc:sldMk cId="4038573282" sldId="258"/>
            <ac:spMk id="11" creationId="{B6A739D9-2356-4654-9DAB-AE897F2D02E1}"/>
          </ac:spMkLst>
        </pc:spChg>
        <pc:graphicFrameChg chg="add del mod ord modGraphic">
          <ac:chgData name="刘 剑文" userId="5580cdae59b62178" providerId="LiveId" clId="{BAE71D39-1FAC-4143-9EC0-9C4B098A927C}" dt="2021-05-23T05:49:42.666" v="264" actId="478"/>
          <ac:graphicFrameMkLst>
            <pc:docMk/>
            <pc:sldMk cId="4038573282" sldId="258"/>
            <ac:graphicFrameMk id="4" creationId="{230B1136-C3AA-43C3-9578-E7BF3E7E13D2}"/>
          </ac:graphicFrameMkLst>
        </pc:graphicFrameChg>
        <pc:graphicFrameChg chg="add mod ord modGraphic">
          <ac:chgData name="刘 剑文" userId="5580cdae59b62178" providerId="LiveId" clId="{BAE71D39-1FAC-4143-9EC0-9C4B098A927C}" dt="2021-05-23T08:13:47.193" v="1275" actId="20577"/>
          <ac:graphicFrameMkLst>
            <pc:docMk/>
            <pc:sldMk cId="4038573282" sldId="258"/>
            <ac:graphicFrameMk id="7" creationId="{F6BDFF32-EDC9-4AC0-B87A-352100679882}"/>
          </ac:graphicFrameMkLst>
        </pc:graphicFrameChg>
        <pc:graphicFrameChg chg="add mod modGraphic">
          <ac:chgData name="刘 剑文" userId="5580cdae59b62178" providerId="LiveId" clId="{BAE71D39-1FAC-4143-9EC0-9C4B098A927C}" dt="2021-05-23T08:13:39.058" v="1251" actId="20577"/>
          <ac:graphicFrameMkLst>
            <pc:docMk/>
            <pc:sldMk cId="4038573282" sldId="258"/>
            <ac:graphicFrameMk id="8" creationId="{D60ABCCE-1AE3-4A45-9C4A-1AFE94404029}"/>
          </ac:graphicFrameMkLst>
        </pc:graphicFrameChg>
        <pc:graphicFrameChg chg="add del mod modGraphic">
          <ac:chgData name="刘 剑文" userId="5580cdae59b62178" providerId="LiveId" clId="{BAE71D39-1FAC-4143-9EC0-9C4B098A927C}" dt="2021-05-23T06:35:12.922" v="512" actId="478"/>
          <ac:graphicFrameMkLst>
            <pc:docMk/>
            <pc:sldMk cId="4038573282" sldId="258"/>
            <ac:graphicFrameMk id="9" creationId="{6FE69F1E-F315-44AE-BA05-5B96949460B7}"/>
          </ac:graphicFrameMkLst>
        </pc:graphicFrameChg>
        <pc:graphicFrameChg chg="add mod modGraphic">
          <ac:chgData name="刘 剑文" userId="5580cdae59b62178" providerId="LiveId" clId="{BAE71D39-1FAC-4143-9EC0-9C4B098A927C}" dt="2021-05-23T06:45:34.348" v="739" actId="113"/>
          <ac:graphicFrameMkLst>
            <pc:docMk/>
            <pc:sldMk cId="4038573282" sldId="258"/>
            <ac:graphicFrameMk id="10" creationId="{74E6374F-6C62-47C2-8C5F-420E9FDFC7A0}"/>
          </ac:graphicFrameMkLst>
        </pc:graphicFrameChg>
        <pc:picChg chg="add del mod">
          <ac:chgData name="刘 剑文" userId="5580cdae59b62178" providerId="LiveId" clId="{BAE71D39-1FAC-4143-9EC0-9C4B098A927C}" dt="2021-05-23T06:33:11.329" v="478" actId="478"/>
          <ac:picMkLst>
            <pc:docMk/>
            <pc:sldMk cId="4038573282" sldId="258"/>
            <ac:picMk id="1026" creationId="{6079907B-1BB9-4808-8667-EC6B87EE2893}"/>
          </ac:picMkLst>
        </pc:picChg>
      </pc:sldChg>
      <pc:sldChg chg="addSp modSp new mod ord modNotesTx">
        <pc:chgData name="刘 剑文" userId="5580cdae59b62178" providerId="LiveId" clId="{BAE71D39-1FAC-4143-9EC0-9C4B098A927C}" dt="2021-05-23T08:46:05.704" v="1809"/>
        <pc:sldMkLst>
          <pc:docMk/>
          <pc:sldMk cId="2937855184" sldId="259"/>
        </pc:sldMkLst>
        <pc:spChg chg="mod">
          <ac:chgData name="刘 剑文" userId="5580cdae59b62178" providerId="LiveId" clId="{BAE71D39-1FAC-4143-9EC0-9C4B098A927C}" dt="2021-05-23T07:04:36.353" v="796" actId="20577"/>
          <ac:spMkLst>
            <pc:docMk/>
            <pc:sldMk cId="2937855184" sldId="259"/>
            <ac:spMk id="2" creationId="{43771290-BCF9-42BD-93E5-5F952F23D8EE}"/>
          </ac:spMkLst>
        </pc:spChg>
        <pc:spChg chg="mod">
          <ac:chgData name="刘 剑文" userId="5580cdae59b62178" providerId="LiveId" clId="{BAE71D39-1FAC-4143-9EC0-9C4B098A927C}" dt="2021-05-23T08:45:35.004" v="1805"/>
          <ac:spMkLst>
            <pc:docMk/>
            <pc:sldMk cId="2937855184" sldId="259"/>
            <ac:spMk id="3" creationId="{5276877E-EAA8-4056-8BA2-82F0DC4860C3}"/>
          </ac:spMkLst>
        </pc:spChg>
        <pc:picChg chg="add mod">
          <ac:chgData name="刘 剑文" userId="5580cdae59b62178" providerId="LiveId" clId="{BAE71D39-1FAC-4143-9EC0-9C4B098A927C}" dt="2021-05-23T07:35:03.897" v="1145" actId="1076"/>
          <ac:picMkLst>
            <pc:docMk/>
            <pc:sldMk cId="2937855184" sldId="259"/>
            <ac:picMk id="5" creationId="{909AF0E8-4142-46BA-92CC-A2A0741DF16E}"/>
          </ac:picMkLst>
        </pc:picChg>
      </pc:sldChg>
      <pc:sldChg chg="addSp modSp new mod modNotesTx">
        <pc:chgData name="刘 剑文" userId="5580cdae59b62178" providerId="LiveId" clId="{BAE71D39-1FAC-4143-9EC0-9C4B098A927C}" dt="2021-05-23T12:33:26.738" v="3337" actId="20577"/>
        <pc:sldMkLst>
          <pc:docMk/>
          <pc:sldMk cId="931023011" sldId="260"/>
        </pc:sldMkLst>
        <pc:spChg chg="mod">
          <ac:chgData name="刘 剑文" userId="5580cdae59b62178" providerId="LiveId" clId="{BAE71D39-1FAC-4143-9EC0-9C4B098A927C}" dt="2021-05-23T08:14:11.566" v="1310" actId="20577"/>
          <ac:spMkLst>
            <pc:docMk/>
            <pc:sldMk cId="931023011" sldId="260"/>
            <ac:spMk id="2" creationId="{2F29243E-1202-41FD-8B53-16ACD018DBE2}"/>
          </ac:spMkLst>
        </pc:spChg>
        <pc:spChg chg="mod">
          <ac:chgData name="刘 剑文" userId="5580cdae59b62178" providerId="LiveId" clId="{BAE71D39-1FAC-4143-9EC0-9C4B098A927C}" dt="2021-05-23T10:59:52.730" v="2389" actId="1035"/>
          <ac:spMkLst>
            <pc:docMk/>
            <pc:sldMk cId="931023011" sldId="260"/>
            <ac:spMk id="3" creationId="{1B4E06F8-C221-49E6-9E2C-CCE54469E778}"/>
          </ac:spMkLst>
        </pc:spChg>
        <pc:graphicFrameChg chg="add mod modGraphic">
          <ac:chgData name="刘 剑文" userId="5580cdae59b62178" providerId="LiveId" clId="{BAE71D39-1FAC-4143-9EC0-9C4B098A927C}" dt="2021-05-23T12:33:26.738" v="3337" actId="20577"/>
          <ac:graphicFrameMkLst>
            <pc:docMk/>
            <pc:sldMk cId="931023011" sldId="260"/>
            <ac:graphicFrameMk id="4" creationId="{95B9574F-DA43-438C-92A8-3A00C6B8DA52}"/>
          </ac:graphicFrameMkLst>
        </pc:graphicFrameChg>
      </pc:sldChg>
      <pc:sldChg chg="addSp modSp new mod ord modNotesTx">
        <pc:chgData name="刘 剑文" userId="5580cdae59b62178" providerId="LiveId" clId="{BAE71D39-1FAC-4143-9EC0-9C4B098A927C}" dt="2021-05-23T08:47:57.253" v="1810"/>
        <pc:sldMkLst>
          <pc:docMk/>
          <pc:sldMk cId="3743651212" sldId="261"/>
        </pc:sldMkLst>
        <pc:spChg chg="mod">
          <ac:chgData name="刘 剑文" userId="5580cdae59b62178" providerId="LiveId" clId="{BAE71D39-1FAC-4143-9EC0-9C4B098A927C}" dt="2021-05-23T08:11:26.335" v="1159" actId="20577"/>
          <ac:spMkLst>
            <pc:docMk/>
            <pc:sldMk cId="3743651212" sldId="261"/>
            <ac:spMk id="2" creationId="{47BAC095-AA5B-4ECE-B449-1C7F75758BED}"/>
          </ac:spMkLst>
        </pc:spChg>
        <pc:spChg chg="mod">
          <ac:chgData name="刘 剑文" userId="5580cdae59b62178" providerId="LiveId" clId="{BAE71D39-1FAC-4143-9EC0-9C4B098A927C}" dt="2021-05-23T08:20:04.394" v="1574" actId="20577"/>
          <ac:spMkLst>
            <pc:docMk/>
            <pc:sldMk cId="3743651212" sldId="261"/>
            <ac:spMk id="3" creationId="{C0D4D217-7AA8-452C-9CAD-7748E3C37FE1}"/>
          </ac:spMkLst>
        </pc:spChg>
        <pc:picChg chg="add mod">
          <ac:chgData name="刘 剑文" userId="5580cdae59b62178" providerId="LiveId" clId="{BAE71D39-1FAC-4143-9EC0-9C4B098A927C}" dt="2021-05-23T08:18:54.898" v="1485" actId="1076"/>
          <ac:picMkLst>
            <pc:docMk/>
            <pc:sldMk cId="3743651212" sldId="261"/>
            <ac:picMk id="4" creationId="{83234FB7-2A8F-43A2-AFF9-1F83B2318C8F}"/>
          </ac:picMkLst>
        </pc:picChg>
        <pc:picChg chg="add mod">
          <ac:chgData name="刘 剑文" userId="5580cdae59b62178" providerId="LiveId" clId="{BAE71D39-1FAC-4143-9EC0-9C4B098A927C}" dt="2021-05-23T08:21:08.985" v="1575" actId="14100"/>
          <ac:picMkLst>
            <pc:docMk/>
            <pc:sldMk cId="3743651212" sldId="261"/>
            <ac:picMk id="5" creationId="{5339BA88-E929-4AA6-B602-A4A45D9754FD}"/>
          </ac:picMkLst>
        </pc:picChg>
      </pc:sldChg>
      <pc:sldChg chg="addSp delSp modSp new mod ord modNotesTx">
        <pc:chgData name="刘 剑文" userId="5580cdae59b62178" providerId="LiveId" clId="{BAE71D39-1FAC-4143-9EC0-9C4B098A927C}" dt="2021-05-23T08:47:59.285" v="1811"/>
        <pc:sldMkLst>
          <pc:docMk/>
          <pc:sldMk cId="583324020" sldId="262"/>
        </pc:sldMkLst>
        <pc:spChg chg="mod">
          <ac:chgData name="刘 剑文" userId="5580cdae59b62178" providerId="LiveId" clId="{BAE71D39-1FAC-4143-9EC0-9C4B098A927C}" dt="2021-05-23T08:21:29.657" v="1590" actId="20577"/>
          <ac:spMkLst>
            <pc:docMk/>
            <pc:sldMk cId="583324020" sldId="262"/>
            <ac:spMk id="2" creationId="{72EB663B-E84D-45C4-A189-65B1392F823B}"/>
          </ac:spMkLst>
        </pc:spChg>
        <pc:spChg chg="del">
          <ac:chgData name="刘 剑文" userId="5580cdae59b62178" providerId="LiveId" clId="{BAE71D39-1FAC-4143-9EC0-9C4B098A927C}" dt="2021-05-23T08:21:33.506" v="1591"/>
          <ac:spMkLst>
            <pc:docMk/>
            <pc:sldMk cId="583324020" sldId="262"/>
            <ac:spMk id="3" creationId="{CD1B68A1-6453-48CB-819A-0526496641FE}"/>
          </ac:spMkLst>
        </pc:spChg>
        <pc:picChg chg="add mod">
          <ac:chgData name="刘 剑文" userId="5580cdae59b62178" providerId="LiveId" clId="{BAE71D39-1FAC-4143-9EC0-9C4B098A927C}" dt="2021-05-23T08:21:33.506" v="1591"/>
          <ac:picMkLst>
            <pc:docMk/>
            <pc:sldMk cId="583324020" sldId="262"/>
            <ac:picMk id="4" creationId="{6D743759-020C-4820-A60B-E82D65F522CC}"/>
          </ac:picMkLst>
        </pc:picChg>
        <pc:picChg chg="del">
          <ac:chgData name="刘 剑文" userId="5580cdae59b62178" providerId="LiveId" clId="{BAE71D39-1FAC-4143-9EC0-9C4B098A927C}" dt="2021-05-23T08:22:31.702" v="1592" actId="478"/>
          <ac:picMkLst>
            <pc:docMk/>
            <pc:sldMk cId="583324020" sldId="262"/>
            <ac:picMk id="5" creationId="{0343E182-E086-464D-9B46-19A88084DD55}"/>
          </ac:picMkLst>
        </pc:picChg>
      </pc:sldChg>
      <pc:sldChg chg="addSp delSp modSp new mod ord modNotesTx">
        <pc:chgData name="刘 剑文" userId="5580cdae59b62178" providerId="LiveId" clId="{BAE71D39-1FAC-4143-9EC0-9C4B098A927C}" dt="2021-05-23T08:48:04.126" v="1812"/>
        <pc:sldMkLst>
          <pc:docMk/>
          <pc:sldMk cId="4018326133" sldId="263"/>
        </pc:sldMkLst>
        <pc:spChg chg="mod">
          <ac:chgData name="刘 剑文" userId="5580cdae59b62178" providerId="LiveId" clId="{BAE71D39-1FAC-4143-9EC0-9C4B098A927C}" dt="2021-05-23T08:23:19.134" v="1609" actId="20577"/>
          <ac:spMkLst>
            <pc:docMk/>
            <pc:sldMk cId="4018326133" sldId="263"/>
            <ac:spMk id="2" creationId="{6F8B6013-317E-48AE-B176-1F654526004F}"/>
          </ac:spMkLst>
        </pc:spChg>
        <pc:spChg chg="mod">
          <ac:chgData name="刘 剑文" userId="5580cdae59b62178" providerId="LiveId" clId="{BAE71D39-1FAC-4143-9EC0-9C4B098A927C}" dt="2021-05-23T08:23:41.244" v="1619" actId="403"/>
          <ac:spMkLst>
            <pc:docMk/>
            <pc:sldMk cId="4018326133" sldId="263"/>
            <ac:spMk id="3" creationId="{2FFF4D1B-4557-437E-A899-C99F5A18999D}"/>
          </ac:spMkLst>
        </pc:spChg>
        <pc:picChg chg="add del mod">
          <ac:chgData name="刘 剑文" userId="5580cdae59b62178" providerId="LiveId" clId="{BAE71D39-1FAC-4143-9EC0-9C4B098A927C}" dt="2021-05-23T08:30:33.047" v="1621" actId="478"/>
          <ac:picMkLst>
            <pc:docMk/>
            <pc:sldMk cId="4018326133" sldId="263"/>
            <ac:picMk id="5" creationId="{E8DC5A46-57AE-4C0A-B00B-B4263A25110C}"/>
          </ac:picMkLst>
        </pc:picChg>
        <pc:picChg chg="add mod">
          <ac:chgData name="刘 剑文" userId="5580cdae59b62178" providerId="LiveId" clId="{BAE71D39-1FAC-4143-9EC0-9C4B098A927C}" dt="2021-05-23T08:36:05.553" v="1628" actId="1076"/>
          <ac:picMkLst>
            <pc:docMk/>
            <pc:sldMk cId="4018326133" sldId="263"/>
            <ac:picMk id="7" creationId="{D5F93E11-E724-4EC6-91CB-9046FCCD72F4}"/>
          </ac:picMkLst>
        </pc:picChg>
        <pc:picChg chg="add mod">
          <ac:chgData name="刘 剑文" userId="5580cdae59b62178" providerId="LiveId" clId="{BAE71D39-1FAC-4143-9EC0-9C4B098A927C}" dt="2021-05-23T08:36:03.080" v="1627" actId="1076"/>
          <ac:picMkLst>
            <pc:docMk/>
            <pc:sldMk cId="4018326133" sldId="263"/>
            <ac:picMk id="9" creationId="{5E85F719-A7FC-4D01-803D-B7D20E2BEF61}"/>
          </ac:picMkLst>
        </pc:picChg>
      </pc:sldChg>
      <pc:sldChg chg="addSp modSp new mod ord modNotesTx">
        <pc:chgData name="刘 剑文" userId="5580cdae59b62178" providerId="LiveId" clId="{BAE71D39-1FAC-4143-9EC0-9C4B098A927C}" dt="2021-05-23T08:48:05.795" v="1813"/>
        <pc:sldMkLst>
          <pc:docMk/>
          <pc:sldMk cId="1000762042" sldId="264"/>
        </pc:sldMkLst>
        <pc:spChg chg="mod">
          <ac:chgData name="刘 剑文" userId="5580cdae59b62178" providerId="LiveId" clId="{BAE71D39-1FAC-4143-9EC0-9C4B098A927C}" dt="2021-05-23T08:37:06.551" v="1663" actId="20577"/>
          <ac:spMkLst>
            <pc:docMk/>
            <pc:sldMk cId="1000762042" sldId="264"/>
            <ac:spMk id="2" creationId="{1415789C-D81F-4234-8B9F-EB30330C4A3A}"/>
          </ac:spMkLst>
        </pc:spChg>
        <pc:spChg chg="mod">
          <ac:chgData name="刘 剑文" userId="5580cdae59b62178" providerId="LiveId" clId="{BAE71D39-1FAC-4143-9EC0-9C4B098A927C}" dt="2021-05-23T08:37:29.459" v="1669"/>
          <ac:spMkLst>
            <pc:docMk/>
            <pc:sldMk cId="1000762042" sldId="264"/>
            <ac:spMk id="3" creationId="{9F1F62EE-F944-4758-A85A-79F0583CC7B5}"/>
          </ac:spMkLst>
        </pc:spChg>
        <pc:picChg chg="add mod">
          <ac:chgData name="刘 剑文" userId="5580cdae59b62178" providerId="LiveId" clId="{BAE71D39-1FAC-4143-9EC0-9C4B098A927C}" dt="2021-05-23T08:37:39.156" v="1671" actId="1076"/>
          <ac:picMkLst>
            <pc:docMk/>
            <pc:sldMk cId="1000762042" sldId="264"/>
            <ac:picMk id="4" creationId="{B971E281-12D8-49AF-96CC-33B5E6E269B1}"/>
          </ac:picMkLst>
        </pc:picChg>
      </pc:sldChg>
      <pc:sldChg chg="addSp modSp new mod ord modNotesTx">
        <pc:chgData name="刘 剑文" userId="5580cdae59b62178" providerId="LiveId" clId="{BAE71D39-1FAC-4143-9EC0-9C4B098A927C}" dt="2021-05-23T08:46:05.704" v="1809"/>
        <pc:sldMkLst>
          <pc:docMk/>
          <pc:sldMk cId="1412459843" sldId="265"/>
        </pc:sldMkLst>
        <pc:spChg chg="mod">
          <ac:chgData name="刘 剑文" userId="5580cdae59b62178" providerId="LiveId" clId="{BAE71D39-1FAC-4143-9EC0-9C4B098A927C}" dt="2021-05-23T08:39:33.024" v="1695" actId="20577"/>
          <ac:spMkLst>
            <pc:docMk/>
            <pc:sldMk cId="1412459843" sldId="265"/>
            <ac:spMk id="2" creationId="{F0643B46-38E7-4C22-B15E-89D775989E12}"/>
          </ac:spMkLst>
        </pc:spChg>
        <pc:spChg chg="mod">
          <ac:chgData name="刘 剑文" userId="5580cdae59b62178" providerId="LiveId" clId="{BAE71D39-1FAC-4143-9EC0-9C4B098A927C}" dt="2021-05-23T08:41:51.412" v="1782" actId="20577"/>
          <ac:spMkLst>
            <pc:docMk/>
            <pc:sldMk cId="1412459843" sldId="265"/>
            <ac:spMk id="3" creationId="{FEC7BBF0-3C50-4D5B-BA93-3A7987838C19}"/>
          </ac:spMkLst>
        </pc:spChg>
        <pc:picChg chg="add mod">
          <ac:chgData name="刘 剑文" userId="5580cdae59b62178" providerId="LiveId" clId="{BAE71D39-1FAC-4143-9EC0-9C4B098A927C}" dt="2021-05-23T08:41:58.306" v="1785" actId="1076"/>
          <ac:picMkLst>
            <pc:docMk/>
            <pc:sldMk cId="1412459843" sldId="265"/>
            <ac:picMk id="5" creationId="{ED71F3D6-D018-4B71-A6EA-815241707400}"/>
          </ac:picMkLst>
        </pc:picChg>
        <pc:picChg chg="add mod">
          <ac:chgData name="刘 剑文" userId="5580cdae59b62178" providerId="LiveId" clId="{BAE71D39-1FAC-4143-9EC0-9C4B098A927C}" dt="2021-05-23T08:43:27.259" v="1789" actId="1076"/>
          <ac:picMkLst>
            <pc:docMk/>
            <pc:sldMk cId="1412459843" sldId="265"/>
            <ac:picMk id="2050" creationId="{1C3EAAF8-53AD-4F16-A313-318C6424D396}"/>
          </ac:picMkLst>
        </pc:picChg>
      </pc:sldChg>
      <pc:sldChg chg="addSp delSp modSp new mod modNotesTx">
        <pc:chgData name="刘 剑文" userId="5580cdae59b62178" providerId="LiveId" clId="{BAE71D39-1FAC-4143-9EC0-9C4B098A927C}" dt="2021-05-23T13:01:08.162" v="4241"/>
        <pc:sldMkLst>
          <pc:docMk/>
          <pc:sldMk cId="3456673633" sldId="266"/>
        </pc:sldMkLst>
        <pc:spChg chg="mod">
          <ac:chgData name="刘 剑文" userId="5580cdae59b62178" providerId="LiveId" clId="{BAE71D39-1FAC-4143-9EC0-9C4B098A927C}" dt="2021-05-23T12:03:16.733" v="2426" actId="20577"/>
          <ac:spMkLst>
            <pc:docMk/>
            <pc:sldMk cId="3456673633" sldId="266"/>
            <ac:spMk id="2" creationId="{5748929E-C02A-48FC-9A1D-59848C6B4D5C}"/>
          </ac:spMkLst>
        </pc:spChg>
        <pc:spChg chg="del">
          <ac:chgData name="刘 剑文" userId="5580cdae59b62178" providerId="LiveId" clId="{BAE71D39-1FAC-4143-9EC0-9C4B098A927C}" dt="2021-05-23T12:04:00.386" v="2427" actId="3680"/>
          <ac:spMkLst>
            <pc:docMk/>
            <pc:sldMk cId="3456673633" sldId="266"/>
            <ac:spMk id="3" creationId="{80637466-AE69-4C4A-99DE-C1BA515747AF}"/>
          </ac:spMkLst>
        </pc:spChg>
        <pc:graphicFrameChg chg="add mod ord modGraphic">
          <ac:chgData name="刘 剑文" userId="5580cdae59b62178" providerId="LiveId" clId="{BAE71D39-1FAC-4143-9EC0-9C4B098A927C}" dt="2021-05-23T12:21:17.587" v="2794" actId="207"/>
          <ac:graphicFrameMkLst>
            <pc:docMk/>
            <pc:sldMk cId="3456673633" sldId="266"/>
            <ac:graphicFrameMk id="4" creationId="{A7B586F4-A0BE-4FB2-8073-2A5F1C0B0D52}"/>
          </ac:graphicFrameMkLst>
        </pc:graphicFrameChg>
        <pc:picChg chg="add del mod modCrop">
          <ac:chgData name="刘 剑文" userId="5580cdae59b62178" providerId="LiveId" clId="{BAE71D39-1FAC-4143-9EC0-9C4B098A927C}" dt="2021-05-23T12:19:54.036" v="2783" actId="478"/>
          <ac:picMkLst>
            <pc:docMk/>
            <pc:sldMk cId="3456673633" sldId="266"/>
            <ac:picMk id="6" creationId="{A8A2D6DE-F2EB-4B84-8CF0-926B0E9DCC35}"/>
          </ac:picMkLst>
        </pc:picChg>
        <pc:picChg chg="add mod">
          <ac:chgData name="刘 剑文" userId="5580cdae59b62178" providerId="LiveId" clId="{BAE71D39-1FAC-4143-9EC0-9C4B098A927C}" dt="2021-05-23T12:20:03.406" v="2789" actId="1035"/>
          <ac:picMkLst>
            <pc:docMk/>
            <pc:sldMk cId="3456673633" sldId="266"/>
            <ac:picMk id="8" creationId="{EA254F1B-508B-428F-A846-B47CECC7D07D}"/>
          </ac:picMkLst>
        </pc:picChg>
      </pc:sldChg>
      <pc:sldChg chg="addSp delSp modSp new mod modClrScheme chgLayout">
        <pc:chgData name="刘 剑文" userId="5580cdae59b62178" providerId="LiveId" clId="{BAE71D39-1FAC-4143-9EC0-9C4B098A927C}" dt="2021-05-23T12:31:40.456" v="3314" actId="20577"/>
        <pc:sldMkLst>
          <pc:docMk/>
          <pc:sldMk cId="2946557082" sldId="267"/>
        </pc:sldMkLst>
        <pc:spChg chg="mod ord">
          <ac:chgData name="刘 剑文" userId="5580cdae59b62178" providerId="LiveId" clId="{BAE71D39-1FAC-4143-9EC0-9C4B098A927C}" dt="2021-05-23T12:26:39.552" v="2817" actId="700"/>
          <ac:spMkLst>
            <pc:docMk/>
            <pc:sldMk cId="2946557082" sldId="267"/>
            <ac:spMk id="2" creationId="{571C68AB-0099-4E6C-A176-37C15F20AA1B}"/>
          </ac:spMkLst>
        </pc:spChg>
        <pc:spChg chg="del mod ord">
          <ac:chgData name="刘 剑文" userId="5580cdae59b62178" providerId="LiveId" clId="{BAE71D39-1FAC-4143-9EC0-9C4B098A927C}" dt="2021-05-23T12:26:39.552" v="2817" actId="700"/>
          <ac:spMkLst>
            <pc:docMk/>
            <pc:sldMk cId="2946557082" sldId="267"/>
            <ac:spMk id="3" creationId="{5F7DDB77-21CE-4A83-B209-BD46998F168A}"/>
          </ac:spMkLst>
        </pc:spChg>
        <pc:spChg chg="add mod ord">
          <ac:chgData name="刘 剑文" userId="5580cdae59b62178" providerId="LiveId" clId="{BAE71D39-1FAC-4143-9EC0-9C4B098A927C}" dt="2021-05-23T12:28:24.351" v="3006" actId="20577"/>
          <ac:spMkLst>
            <pc:docMk/>
            <pc:sldMk cId="2946557082" sldId="267"/>
            <ac:spMk id="4" creationId="{8981C708-7B81-4E8B-B956-7030C6BF39F6}"/>
          </ac:spMkLst>
        </pc:spChg>
        <pc:spChg chg="add mod ord">
          <ac:chgData name="刘 剑文" userId="5580cdae59b62178" providerId="LiveId" clId="{BAE71D39-1FAC-4143-9EC0-9C4B098A927C}" dt="2021-05-23T12:31:40.456" v="3314" actId="20577"/>
          <ac:spMkLst>
            <pc:docMk/>
            <pc:sldMk cId="2946557082" sldId="267"/>
            <ac:spMk id="5" creationId="{ECF89EFA-7321-4EFE-B55F-8A1C21EB765A}"/>
          </ac:spMkLst>
        </pc:spChg>
      </pc:sldChg>
      <pc:sldChg chg="addSp delSp modSp new mod modClrScheme chgLayout">
        <pc:chgData name="刘 剑文" userId="5580cdae59b62178" providerId="LiveId" clId="{BAE71D39-1FAC-4143-9EC0-9C4B098A927C}" dt="2021-05-23T13:24:48.660" v="5010" actId="20577"/>
        <pc:sldMkLst>
          <pc:docMk/>
          <pc:sldMk cId="1279555635" sldId="268"/>
        </pc:sldMkLst>
        <pc:spChg chg="del mod ord">
          <ac:chgData name="刘 剑文" userId="5580cdae59b62178" providerId="LiveId" clId="{BAE71D39-1FAC-4143-9EC0-9C4B098A927C}" dt="2021-05-23T12:35:26.759" v="3339" actId="700"/>
          <ac:spMkLst>
            <pc:docMk/>
            <pc:sldMk cId="1279555635" sldId="268"/>
            <ac:spMk id="2" creationId="{18F62962-3B68-4F1B-A36F-0CE55E637AA3}"/>
          </ac:spMkLst>
        </pc:spChg>
        <pc:spChg chg="del mod ord">
          <ac:chgData name="刘 剑文" userId="5580cdae59b62178" providerId="LiveId" clId="{BAE71D39-1FAC-4143-9EC0-9C4B098A927C}" dt="2021-05-23T12:35:26.759" v="3339" actId="700"/>
          <ac:spMkLst>
            <pc:docMk/>
            <pc:sldMk cId="1279555635" sldId="268"/>
            <ac:spMk id="3" creationId="{DCF505CD-252C-4CD0-BAE1-3D7F1729AD11}"/>
          </ac:spMkLst>
        </pc:spChg>
        <pc:spChg chg="del">
          <ac:chgData name="刘 剑文" userId="5580cdae59b62178" providerId="LiveId" clId="{BAE71D39-1FAC-4143-9EC0-9C4B098A927C}" dt="2021-05-23T12:35:26.759" v="3339" actId="700"/>
          <ac:spMkLst>
            <pc:docMk/>
            <pc:sldMk cId="1279555635" sldId="268"/>
            <ac:spMk id="4" creationId="{D38D6A34-9AEB-4E3C-907A-3DC3A7515AF4}"/>
          </ac:spMkLst>
        </pc:spChg>
        <pc:spChg chg="add mod ord">
          <ac:chgData name="刘 剑文" userId="5580cdae59b62178" providerId="LiveId" clId="{BAE71D39-1FAC-4143-9EC0-9C4B098A927C}" dt="2021-05-23T12:35:31.783" v="3359" actId="20577"/>
          <ac:spMkLst>
            <pc:docMk/>
            <pc:sldMk cId="1279555635" sldId="268"/>
            <ac:spMk id="5" creationId="{530B4086-E468-4E36-A387-E527079E5326}"/>
          </ac:spMkLst>
        </pc:spChg>
        <pc:spChg chg="add mod ord">
          <ac:chgData name="刘 剑文" userId="5580cdae59b62178" providerId="LiveId" clId="{BAE71D39-1FAC-4143-9EC0-9C4B098A927C}" dt="2021-05-23T13:24:48.660" v="5010" actId="20577"/>
          <ac:spMkLst>
            <pc:docMk/>
            <pc:sldMk cId="1279555635" sldId="268"/>
            <ac:spMk id="6" creationId="{B909E27C-B91E-4484-8C41-1607BF9F6BD4}"/>
          </ac:spMkLst>
        </pc:spChg>
      </pc:sldChg>
      <pc:sldChg chg="addSp delSp modSp new mod">
        <pc:chgData name="刘 剑文" userId="5580cdae59b62178" providerId="LiveId" clId="{BAE71D39-1FAC-4143-9EC0-9C4B098A927C}" dt="2021-05-23T12:57:26.717" v="4152" actId="1076"/>
        <pc:sldMkLst>
          <pc:docMk/>
          <pc:sldMk cId="3514904331" sldId="269"/>
        </pc:sldMkLst>
        <pc:spChg chg="mod">
          <ac:chgData name="刘 剑文" userId="5580cdae59b62178" providerId="LiveId" clId="{BAE71D39-1FAC-4143-9EC0-9C4B098A927C}" dt="2021-05-23T12:44:37.505" v="4119" actId="20577"/>
          <ac:spMkLst>
            <pc:docMk/>
            <pc:sldMk cId="3514904331" sldId="269"/>
            <ac:spMk id="2" creationId="{86092E8E-BB4A-4A14-83B5-DC3960192D3C}"/>
          </ac:spMkLst>
        </pc:spChg>
        <pc:spChg chg="del">
          <ac:chgData name="刘 剑文" userId="5580cdae59b62178" providerId="LiveId" clId="{BAE71D39-1FAC-4143-9EC0-9C4B098A927C}" dt="2021-05-23T12:46:35.508" v="4123" actId="478"/>
          <ac:spMkLst>
            <pc:docMk/>
            <pc:sldMk cId="3514904331" sldId="269"/>
            <ac:spMk id="3" creationId="{021D5410-431F-4FDD-935F-C573AB8A5E3F}"/>
          </ac:spMkLst>
        </pc:spChg>
        <pc:picChg chg="add mod ord modCrop">
          <ac:chgData name="刘 剑文" userId="5580cdae59b62178" providerId="LiveId" clId="{BAE71D39-1FAC-4143-9EC0-9C4B098A927C}" dt="2021-05-23T12:57:24.212" v="4151" actId="1076"/>
          <ac:picMkLst>
            <pc:docMk/>
            <pc:sldMk cId="3514904331" sldId="269"/>
            <ac:picMk id="5" creationId="{3ED81429-DA67-4F98-BF63-76000C07E32E}"/>
          </ac:picMkLst>
        </pc:picChg>
        <pc:picChg chg="add del mod">
          <ac:chgData name="刘 剑文" userId="5580cdae59b62178" providerId="LiveId" clId="{BAE71D39-1FAC-4143-9EC0-9C4B098A927C}" dt="2021-05-23T12:55:54.926" v="4142" actId="478"/>
          <ac:picMkLst>
            <pc:docMk/>
            <pc:sldMk cId="3514904331" sldId="269"/>
            <ac:picMk id="7" creationId="{F433A437-93AE-4099-A917-B7E492C58C11}"/>
          </ac:picMkLst>
        </pc:picChg>
        <pc:picChg chg="add mod">
          <ac:chgData name="刘 剑文" userId="5580cdae59b62178" providerId="LiveId" clId="{BAE71D39-1FAC-4143-9EC0-9C4B098A927C}" dt="2021-05-23T12:57:26.717" v="4152" actId="1076"/>
          <ac:picMkLst>
            <pc:docMk/>
            <pc:sldMk cId="3514904331" sldId="269"/>
            <ac:picMk id="9" creationId="{69E3E934-55C4-4FEF-B9D9-80950539DFF0}"/>
          </ac:picMkLst>
        </pc:picChg>
      </pc:sldChg>
      <pc:sldChg chg="addSp delSp modSp new mod modClrScheme chgLayout modNotesTx">
        <pc:chgData name="刘 剑文" userId="5580cdae59b62178" providerId="LiveId" clId="{BAE71D39-1FAC-4143-9EC0-9C4B098A927C}" dt="2021-05-23T13:51:16.608" v="5983" actId="20577"/>
        <pc:sldMkLst>
          <pc:docMk/>
          <pc:sldMk cId="3399536365" sldId="270"/>
        </pc:sldMkLst>
        <pc:spChg chg="mod ord">
          <ac:chgData name="刘 剑文" userId="5580cdae59b62178" providerId="LiveId" clId="{BAE71D39-1FAC-4143-9EC0-9C4B098A927C}" dt="2021-05-23T13:40:51.557" v="5500" actId="700"/>
          <ac:spMkLst>
            <pc:docMk/>
            <pc:sldMk cId="3399536365" sldId="270"/>
            <ac:spMk id="2" creationId="{7B217AEB-C501-45F8-B68D-CDCDA9947FF4}"/>
          </ac:spMkLst>
        </pc:spChg>
        <pc:spChg chg="mod ord">
          <ac:chgData name="刘 剑文" userId="5580cdae59b62178" providerId="LiveId" clId="{BAE71D39-1FAC-4143-9EC0-9C4B098A927C}" dt="2021-05-23T13:51:16.608" v="5983" actId="20577"/>
          <ac:spMkLst>
            <pc:docMk/>
            <pc:sldMk cId="3399536365" sldId="270"/>
            <ac:spMk id="3" creationId="{0C62564F-B395-4AE2-AA0E-FF9C1E98FE2B}"/>
          </ac:spMkLst>
        </pc:spChg>
        <pc:spChg chg="add del mod ord">
          <ac:chgData name="刘 剑文" userId="5580cdae59b62178" providerId="LiveId" clId="{BAE71D39-1FAC-4143-9EC0-9C4B098A927C}" dt="2021-05-23T13:09:42.716" v="4737" actId="700"/>
          <ac:spMkLst>
            <pc:docMk/>
            <pc:sldMk cId="3399536365" sldId="270"/>
            <ac:spMk id="4" creationId="{F7E1222E-3213-44CA-8115-D823AC4B4BD6}"/>
          </ac:spMkLst>
        </pc:spChg>
        <pc:spChg chg="add del">
          <ac:chgData name="刘 剑文" userId="5580cdae59b62178" providerId="LiveId" clId="{BAE71D39-1FAC-4143-9EC0-9C4B098A927C}" dt="2021-05-23T13:24:58.018" v="5012" actId="22"/>
          <ac:spMkLst>
            <pc:docMk/>
            <pc:sldMk cId="3399536365" sldId="270"/>
            <ac:spMk id="6" creationId="{FC289685-992B-4970-8438-62DE02444A35}"/>
          </ac:spMkLst>
        </pc:spChg>
        <pc:spChg chg="add mod ord">
          <ac:chgData name="刘 剑文" userId="5580cdae59b62178" providerId="LiveId" clId="{BAE71D39-1FAC-4143-9EC0-9C4B098A927C}" dt="2021-05-23T13:43:29.411" v="5617" actId="20577"/>
          <ac:spMkLst>
            <pc:docMk/>
            <pc:sldMk cId="3399536365" sldId="270"/>
            <ac:spMk id="7" creationId="{5171F081-D87F-4CFB-9A2C-BB9B01217C49}"/>
          </ac:spMkLst>
        </pc:spChg>
      </pc:sldChg>
      <pc:sldChg chg="addSp delSp modSp new mod ord chgLayout modNotesTx">
        <pc:chgData name="刘 剑文" userId="5580cdae59b62178" providerId="LiveId" clId="{BAE71D39-1FAC-4143-9EC0-9C4B098A927C}" dt="2021-05-23T13:53:47.980" v="6198" actId="1076"/>
        <pc:sldMkLst>
          <pc:docMk/>
          <pc:sldMk cId="2121183703" sldId="271"/>
        </pc:sldMkLst>
        <pc:spChg chg="mod ord">
          <ac:chgData name="刘 剑文" userId="5580cdae59b62178" providerId="LiveId" clId="{BAE71D39-1FAC-4143-9EC0-9C4B098A927C}" dt="2021-05-23T13:51:36.033" v="6003" actId="20577"/>
          <ac:spMkLst>
            <pc:docMk/>
            <pc:sldMk cId="2121183703" sldId="271"/>
            <ac:spMk id="2" creationId="{BD2CC6CB-C604-4F2E-9879-1ED11F00D18C}"/>
          </ac:spMkLst>
        </pc:spChg>
        <pc:spChg chg="del">
          <ac:chgData name="刘 剑文" userId="5580cdae59b62178" providerId="LiveId" clId="{BAE71D39-1FAC-4143-9EC0-9C4B098A927C}" dt="2021-05-23T13:30:46.204" v="5192" actId="478"/>
          <ac:spMkLst>
            <pc:docMk/>
            <pc:sldMk cId="2121183703" sldId="271"/>
            <ac:spMk id="3" creationId="{CAC637F5-AF14-4DD5-88D7-83FDE0D17AAC}"/>
          </ac:spMkLst>
        </pc:spChg>
        <pc:spChg chg="add mod ord">
          <ac:chgData name="刘 剑文" userId="5580cdae59b62178" providerId="LiveId" clId="{BAE71D39-1FAC-4143-9EC0-9C4B098A927C}" dt="2021-05-23T13:53:34.562" v="6196" actId="20577"/>
          <ac:spMkLst>
            <pc:docMk/>
            <pc:sldMk cId="2121183703" sldId="271"/>
            <ac:spMk id="6" creationId="{F9EE7210-74A6-4C53-BBBE-149632F859AF}"/>
          </ac:spMkLst>
        </pc:spChg>
        <pc:picChg chg="add mod modCrop">
          <ac:chgData name="刘 剑文" userId="5580cdae59b62178" providerId="LiveId" clId="{BAE71D39-1FAC-4143-9EC0-9C4B098A927C}" dt="2021-05-23T13:53:47.980" v="6198" actId="1076"/>
          <ac:picMkLst>
            <pc:docMk/>
            <pc:sldMk cId="2121183703" sldId="271"/>
            <ac:picMk id="5" creationId="{EC70FF88-E891-4F25-B9A0-7B166F85FF7C}"/>
          </ac:picMkLst>
        </pc:picChg>
      </pc:sldChg>
      <pc:sldChg chg="addSp delSp modSp new mod modNotesTx">
        <pc:chgData name="刘 剑文" userId="5580cdae59b62178" providerId="LiveId" clId="{BAE71D39-1FAC-4143-9EC0-9C4B098A927C}" dt="2021-05-23T13:37:31.411" v="5328" actId="1076"/>
        <pc:sldMkLst>
          <pc:docMk/>
          <pc:sldMk cId="3019853637" sldId="272"/>
        </pc:sldMkLst>
        <pc:spChg chg="mod">
          <ac:chgData name="刘 剑文" userId="5580cdae59b62178" providerId="LiveId" clId="{BAE71D39-1FAC-4143-9EC0-9C4B098A927C}" dt="2021-05-23T13:31:09.432" v="5195"/>
          <ac:spMkLst>
            <pc:docMk/>
            <pc:sldMk cId="3019853637" sldId="272"/>
            <ac:spMk id="2" creationId="{1AD2AD40-7048-44C9-B9CB-8B20C366935E}"/>
          </ac:spMkLst>
        </pc:spChg>
        <pc:spChg chg="mod">
          <ac:chgData name="刘 剑文" userId="5580cdae59b62178" providerId="LiveId" clId="{BAE71D39-1FAC-4143-9EC0-9C4B098A927C}" dt="2021-05-23T13:37:15.841" v="5318" actId="14100"/>
          <ac:spMkLst>
            <pc:docMk/>
            <pc:sldMk cId="3019853637" sldId="272"/>
            <ac:spMk id="3" creationId="{427739C8-5BC2-4360-B1DC-5AFFC358AFD6}"/>
          </ac:spMkLst>
        </pc:spChg>
        <pc:grpChg chg="add del mod">
          <ac:chgData name="刘 剑文" userId="5580cdae59b62178" providerId="LiveId" clId="{BAE71D39-1FAC-4143-9EC0-9C4B098A927C}" dt="2021-05-23T13:35:02.275" v="5237" actId="478"/>
          <ac:grpSpMkLst>
            <pc:docMk/>
            <pc:sldMk cId="3019853637" sldId="272"/>
            <ac:grpSpMk id="10" creationId="{87F66048-34F0-4B0A-866D-9DE5E4462AB2}"/>
          </ac:grpSpMkLst>
        </pc:grpChg>
        <pc:picChg chg="add mod modCrop">
          <ac:chgData name="刘 剑文" userId="5580cdae59b62178" providerId="LiveId" clId="{BAE71D39-1FAC-4143-9EC0-9C4B098A927C}" dt="2021-05-23T13:37:31.411" v="5328" actId="1076"/>
          <ac:picMkLst>
            <pc:docMk/>
            <pc:sldMk cId="3019853637" sldId="272"/>
            <ac:picMk id="5" creationId="{7B236F91-3D01-4B93-868C-06BD6708BBE0}"/>
          </ac:picMkLst>
        </pc:picChg>
        <pc:picChg chg="add del mod topLvl">
          <ac:chgData name="刘 剑文" userId="5580cdae59b62178" providerId="LiveId" clId="{BAE71D39-1FAC-4143-9EC0-9C4B098A927C}" dt="2021-05-23T13:35:02.275" v="5237" actId="478"/>
          <ac:picMkLst>
            <pc:docMk/>
            <pc:sldMk cId="3019853637" sldId="272"/>
            <ac:picMk id="7" creationId="{51733F0B-1F45-47AB-9F3D-BC137A1A7F39}"/>
          </ac:picMkLst>
        </pc:picChg>
        <pc:picChg chg="add mod topLvl modCrop">
          <ac:chgData name="刘 剑文" userId="5580cdae59b62178" providerId="LiveId" clId="{BAE71D39-1FAC-4143-9EC0-9C4B098A927C}" dt="2021-05-23T13:37:22.585" v="5323" actId="1076"/>
          <ac:picMkLst>
            <pc:docMk/>
            <pc:sldMk cId="3019853637" sldId="272"/>
            <ac:picMk id="9" creationId="{9C0D683B-ABED-4803-B4F7-E80798436CF0}"/>
          </ac:picMkLst>
        </pc:picChg>
        <pc:picChg chg="add mod">
          <ac:chgData name="刘 剑文" userId="5580cdae59b62178" providerId="LiveId" clId="{BAE71D39-1FAC-4143-9EC0-9C4B098A927C}" dt="2021-05-23T13:37:26.530" v="5325" actId="1076"/>
          <ac:picMkLst>
            <pc:docMk/>
            <pc:sldMk cId="3019853637" sldId="272"/>
            <ac:picMk id="12" creationId="{12FBFD1D-9892-4180-9472-BCB06C8CB984}"/>
          </ac:picMkLst>
        </pc:picChg>
        <pc:picChg chg="add mod">
          <ac:chgData name="刘 剑文" userId="5580cdae59b62178" providerId="LiveId" clId="{BAE71D39-1FAC-4143-9EC0-9C4B098A927C}" dt="2021-05-23T13:37:24.722" v="5324" actId="1076"/>
          <ac:picMkLst>
            <pc:docMk/>
            <pc:sldMk cId="3019853637" sldId="272"/>
            <ac:picMk id="14" creationId="{0C2FB840-37A3-4A43-81B7-30245A8BF8E0}"/>
          </ac:picMkLst>
        </pc:picChg>
      </pc:sldChg>
      <pc:sldChg chg="addSp modSp new mod modNotesTx">
        <pc:chgData name="刘 剑文" userId="5580cdae59b62178" providerId="LiveId" clId="{BAE71D39-1FAC-4143-9EC0-9C4B098A927C}" dt="2021-05-23T13:49:03.938" v="5933" actId="1076"/>
        <pc:sldMkLst>
          <pc:docMk/>
          <pc:sldMk cId="2615977827" sldId="273"/>
        </pc:sldMkLst>
        <pc:spChg chg="mod">
          <ac:chgData name="刘 剑文" userId="5580cdae59b62178" providerId="LiveId" clId="{BAE71D39-1FAC-4143-9EC0-9C4B098A927C}" dt="2021-05-23T13:43:47.423" v="5633" actId="20577"/>
          <ac:spMkLst>
            <pc:docMk/>
            <pc:sldMk cId="2615977827" sldId="273"/>
            <ac:spMk id="2" creationId="{1752B6A6-5306-4D93-903E-DA930F5FA58E}"/>
          </ac:spMkLst>
        </pc:spChg>
        <pc:spChg chg="mod">
          <ac:chgData name="刘 剑文" userId="5580cdae59b62178" providerId="LiveId" clId="{BAE71D39-1FAC-4143-9EC0-9C4B098A927C}" dt="2021-05-23T13:48:51.455" v="5927" actId="1076"/>
          <ac:spMkLst>
            <pc:docMk/>
            <pc:sldMk cId="2615977827" sldId="273"/>
            <ac:spMk id="3" creationId="{F9F5C44F-B387-4D9B-A493-0D2A0A4C11A5}"/>
          </ac:spMkLst>
        </pc:spChg>
        <pc:grpChg chg="add mod">
          <ac:chgData name="刘 剑文" userId="5580cdae59b62178" providerId="LiveId" clId="{BAE71D39-1FAC-4143-9EC0-9C4B098A927C}" dt="2021-05-23T13:49:01.242" v="5932" actId="1076"/>
          <ac:grpSpMkLst>
            <pc:docMk/>
            <pc:sldMk cId="2615977827" sldId="273"/>
            <ac:grpSpMk id="12" creationId="{4761FB26-7E58-48CE-8ADB-B51230D1E0AA}"/>
          </ac:grpSpMkLst>
        </pc:grpChg>
        <pc:picChg chg="add mod">
          <ac:chgData name="刘 剑文" userId="5580cdae59b62178" providerId="LiveId" clId="{BAE71D39-1FAC-4143-9EC0-9C4B098A927C}" dt="2021-05-23T13:49:03.938" v="5933" actId="1076"/>
          <ac:picMkLst>
            <pc:docMk/>
            <pc:sldMk cId="2615977827" sldId="273"/>
            <ac:picMk id="5" creationId="{8F89EBA7-6253-43B1-9DBB-9F53E52506AA}"/>
          </ac:picMkLst>
        </pc:picChg>
        <pc:picChg chg="add mod">
          <ac:chgData name="刘 剑文" userId="5580cdae59b62178" providerId="LiveId" clId="{BAE71D39-1FAC-4143-9EC0-9C4B098A927C}" dt="2021-05-23T13:47:17.498" v="5823" actId="164"/>
          <ac:picMkLst>
            <pc:docMk/>
            <pc:sldMk cId="2615977827" sldId="273"/>
            <ac:picMk id="7" creationId="{414D923A-258D-40A1-9CC9-58998F3398C0}"/>
          </ac:picMkLst>
        </pc:picChg>
        <pc:picChg chg="add mod">
          <ac:chgData name="刘 剑文" userId="5580cdae59b62178" providerId="LiveId" clId="{BAE71D39-1FAC-4143-9EC0-9C4B098A927C}" dt="2021-05-23T13:47:17.498" v="5823" actId="164"/>
          <ac:picMkLst>
            <pc:docMk/>
            <pc:sldMk cId="2615977827" sldId="273"/>
            <ac:picMk id="9" creationId="{0D8C97B1-0F55-4A2D-B35B-1CA953A7516C}"/>
          </ac:picMkLst>
        </pc:picChg>
        <pc:picChg chg="add mod">
          <ac:chgData name="刘 剑文" userId="5580cdae59b62178" providerId="LiveId" clId="{BAE71D39-1FAC-4143-9EC0-9C4B098A927C}" dt="2021-05-23T13:47:17.498" v="5823" actId="164"/>
          <ac:picMkLst>
            <pc:docMk/>
            <pc:sldMk cId="2615977827" sldId="273"/>
            <ac:picMk id="11" creationId="{F44431E1-A085-4E5F-8A37-C4981B9B316B}"/>
          </ac:picMkLst>
        </pc:picChg>
      </pc:sldChg>
      <pc:sldChg chg="new del">
        <pc:chgData name="刘 剑文" userId="5580cdae59b62178" providerId="LiveId" clId="{BAE71D39-1FAC-4143-9EC0-9C4B098A927C}" dt="2021-05-23T13:53:44.066" v="6197" actId="47"/>
        <pc:sldMkLst>
          <pc:docMk/>
          <pc:sldMk cId="820256198" sldId="274"/>
        </pc:sldMkLst>
      </pc:sldChg>
      <pc:sldChg chg="addSp delSp modSp new mod modClrScheme chgLayout">
        <pc:chgData name="刘 剑文" userId="5580cdae59b62178" providerId="LiveId" clId="{BAE71D39-1FAC-4143-9EC0-9C4B098A927C}" dt="2021-05-23T13:55:04.853" v="6226" actId="20577"/>
        <pc:sldMkLst>
          <pc:docMk/>
          <pc:sldMk cId="3667974291" sldId="274"/>
        </pc:sldMkLst>
        <pc:spChg chg="del mod ord">
          <ac:chgData name="刘 剑文" userId="5580cdae59b62178" providerId="LiveId" clId="{BAE71D39-1FAC-4143-9EC0-9C4B098A927C}" dt="2021-05-23T13:54:55.506" v="6200" actId="700"/>
          <ac:spMkLst>
            <pc:docMk/>
            <pc:sldMk cId="3667974291" sldId="274"/>
            <ac:spMk id="2" creationId="{878A7583-FA61-48BD-BCFE-63AA7BEAA122}"/>
          </ac:spMkLst>
        </pc:spChg>
        <pc:spChg chg="del mod ord">
          <ac:chgData name="刘 剑文" userId="5580cdae59b62178" providerId="LiveId" clId="{BAE71D39-1FAC-4143-9EC0-9C4B098A927C}" dt="2021-05-23T13:54:55.506" v="6200" actId="700"/>
          <ac:spMkLst>
            <pc:docMk/>
            <pc:sldMk cId="3667974291" sldId="274"/>
            <ac:spMk id="3" creationId="{0106638E-8734-4E02-B346-360FBE27F32A}"/>
          </ac:spMkLst>
        </pc:spChg>
        <pc:spChg chg="add mod ord">
          <ac:chgData name="刘 剑文" userId="5580cdae59b62178" providerId="LiveId" clId="{BAE71D39-1FAC-4143-9EC0-9C4B098A927C}" dt="2021-05-23T13:55:04.853" v="6226" actId="20577"/>
          <ac:spMkLst>
            <pc:docMk/>
            <pc:sldMk cId="3667974291" sldId="274"/>
            <ac:spMk id="4" creationId="{9789145A-13BD-409E-B0C0-7380F890CB1C}"/>
          </ac:spMkLst>
        </pc:spChg>
        <pc:spChg chg="add mod ord">
          <ac:chgData name="刘 剑文" userId="5580cdae59b62178" providerId="LiveId" clId="{BAE71D39-1FAC-4143-9EC0-9C4B098A927C}" dt="2021-05-23T13:54:55.506" v="6200" actId="700"/>
          <ac:spMkLst>
            <pc:docMk/>
            <pc:sldMk cId="3667974291" sldId="274"/>
            <ac:spMk id="5" creationId="{DE087863-B789-4DEF-B10F-0A87A01526E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AB182-40B0-4039-8973-181F0B37D269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AB870-F291-4D6C-83F9-5ED2E05FA2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023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DCM</a:t>
            </a:r>
            <a:r>
              <a:rPr lang="zh-CN" altLang="en-US" dirty="0"/>
              <a:t>：数字时钟模块</a:t>
            </a:r>
            <a:endParaRPr lang="en-US" altLang="zh-CN" dirty="0"/>
          </a:p>
          <a:p>
            <a:r>
              <a:rPr lang="en-US" altLang="zh-CN" dirty="0"/>
              <a:t>http://training.eeworld.com.cn/video/24897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AB870-F291-4D6C-83F9-5ED2E05FA2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846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其他论文：</a:t>
            </a:r>
            <a:endParaRPr lang="en-US" altLang="zh-CN" dirty="0"/>
          </a:p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FPGA 21 《</a:t>
            </a:r>
            <a:r>
              <a:rPr lang="en-US" altLang="zh-CN" sz="1800" b="0" i="0" u="none" strike="noStrike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FracBNN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: Accurate and FPGA-Efficient Binary Neural Networks with Fractional Activations》</a:t>
            </a:r>
            <a:r>
              <a:rPr lang="en-US" altLang="zh-CN" dirty="0"/>
              <a:t> 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FPGA 20 《Light-OPU: An FPGA-based Overlay Processor for Lightweight Convolutional Neural Networks》</a:t>
            </a:r>
            <a:r>
              <a:rPr lang="en-US" altLang="zh-CN" dirty="0"/>
              <a:t> 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FPGA 16 《Going Deeper with Embedded FPGA Platform for Convolutional Neural Network》</a:t>
            </a:r>
            <a:r>
              <a:rPr lang="en-US" altLang="zh-CN" dirty="0"/>
              <a:t> 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FPGA 20 《CNN-based Feature-point Extraction for Real-time Visual SLAM on Embedded  FPGA》</a:t>
            </a:r>
            <a:r>
              <a:rPr lang="en-US" altLang="zh-CN" dirty="0"/>
              <a:t> 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FPGA 20 《Optimized Distribution of an Accelerated  Convolutional Neural Network across Multiple FPGAs》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图片论文：</a:t>
            </a:r>
            <a:r>
              <a:rPr lang="en-US" altLang="zh-CN" dirty="0"/>
              <a:t>https://arxiv.org/abs/2012.12206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AB870-F291-4D6C-83F9-5ED2E05FA23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229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官方文档：</a:t>
            </a:r>
            <a:r>
              <a:rPr lang="en-US" altLang="zh-CN" dirty="0"/>
              <a:t>https://www.xilinx.com/html_docs/xilinx2020_2/vitis_doc/vitis_hls_optimization_techniques.html?hl=optimization%2Cdirectives</a:t>
            </a:r>
          </a:p>
          <a:p>
            <a:r>
              <a:rPr lang="zh-CN" altLang="en-US" dirty="0"/>
              <a:t>教程：</a:t>
            </a:r>
            <a:r>
              <a:rPr lang="en-US" altLang="zh-CN" dirty="0"/>
              <a:t>https://www.bilibili.com/video/BV1bt41187RW?from=search&amp;seid=15951960803271710039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AB870-F291-4D6C-83F9-5ED2E05FA23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994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教程：</a:t>
            </a:r>
            <a:r>
              <a:rPr lang="en-US" altLang="zh-CN" dirty="0"/>
              <a:t>https://www.bilibili.com/video/BV1bt41187RW?from=search&amp;seid=15951960803271710039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AB870-F291-4D6C-83F9-5ED2E05FA23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184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教程：</a:t>
            </a:r>
            <a:r>
              <a:rPr lang="en-US" altLang="zh-CN" dirty="0"/>
              <a:t>https://www.bilibili.com/video/BV1bt41187RW?from=search&amp;seid=15951960803271710039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AB870-F291-4D6C-83F9-5ED2E05FA23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241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教程：</a:t>
            </a:r>
            <a:r>
              <a:rPr lang="en-US" altLang="zh-CN" dirty="0"/>
              <a:t>https://www.bilibili.com/video/BV1bt41187RW?from=search&amp;seid=15951960803271710039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AB870-F291-4D6C-83F9-5ED2E05FA23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350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AB870-F291-4D6C-83F9-5ED2E05FA23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827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CLB</a:t>
            </a:r>
            <a:r>
              <a:rPr lang="zh-CN" altLang="en-US" dirty="0"/>
              <a:t>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Configurable Logic Block</a:t>
            </a:r>
            <a:endParaRPr lang="en-US" altLang="zh-CN" dirty="0"/>
          </a:p>
          <a:p>
            <a:r>
              <a:rPr lang="en-US" altLang="zh-CN" dirty="0"/>
              <a:t>LUT</a:t>
            </a:r>
            <a:r>
              <a:rPr lang="zh-CN" altLang="en-US" dirty="0"/>
              <a:t>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Look Up Table</a:t>
            </a:r>
          </a:p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FF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Flip Flop</a:t>
            </a:r>
          </a:p>
          <a:p>
            <a:r>
              <a:rPr lang="en-US" altLang="zh-CN" dirty="0"/>
              <a:t>http://training.eeworld.com.cn/video/24897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AB870-F291-4D6C-83F9-5ED2E05FA2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394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http://training.eeworld.com.cn/video/24897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AB870-F291-4D6C-83F9-5ED2E05FA2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709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https://www.intel.com/content/www/us/en/programmable/products/fpga/features/dsp/stratix-v-dsp-block.html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AB870-F291-4D6C-83F9-5ED2E05FA2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867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http://training.eeworld.com.cn/video/24897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AB870-F291-4D6C-83F9-5ED2E05FA2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454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http://training.eeworld.com.cn/video/24897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AB870-F291-4D6C-83F9-5ED2E05FA2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734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高度可定制：相对于</a:t>
            </a:r>
            <a:r>
              <a:rPr kumimoji="1" lang="en-US" altLang="zh-CN" dirty="0"/>
              <a:t>ASIC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低功耗与高性价比：相对于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FPGA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计算的绝对性能并不如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但功耗更低，在性价比方面具有潜在的优势。对于云计算来说，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FPGA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能够很好地满足对价格和成本更加敏感的用户需求。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计算并行性与流水线：理论上可以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个计算单元同时工作。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浮点计算：传统</a:t>
            </a:r>
            <a:r>
              <a:rPr kumimoji="1"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FPGA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中的运算单元都是定点的，如果需要浮点运算，必须利用定点的计算单元和逻辑资源去构建“软”的浮点运算器，用这种方法不仅无法获得良好的计算性能，还会占用大量的资源。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存储和带宽：</a:t>
            </a:r>
            <a:r>
              <a:rPr kumimoji="1"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FPGA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片上的存储资源非常有限，其典型大小为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kumimoji="1"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左右。有限的容量远远无法满足数据庞大的计算密集型业务，通常只能通过外挂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DDR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来弥补存储资源的不足。但外挂</a:t>
            </a:r>
            <a:r>
              <a:rPr kumimoji="1"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DDR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后，访问与存储的带宽往往会成为计算的瓶颈。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时钟频率：无论是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主频的频率在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GHz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GHz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之间， 甚至更高， 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FPGA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工作的典型频率为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MHz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～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400MHz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b="0" i="0" dirty="0">
                <a:solidFill>
                  <a:srgbClr val="E33E33"/>
                </a:solidFill>
                <a:effectLst/>
                <a:latin typeface="PingFangSC-Regular"/>
              </a:rPr>
              <a:t>DDR4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PingFangSC-Regular"/>
              </a:rPr>
              <a:t> 2666MB/s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PingFangSC-Regular"/>
              </a:rPr>
              <a:t>，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PingFangSC-Regular"/>
              </a:rPr>
              <a:t>21.3 GB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AB870-F291-4D6C-83F9-5ED2E05FA2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805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市场份额：</a:t>
            </a:r>
            <a:r>
              <a:rPr lang="en-US" altLang="zh-CN" dirty="0"/>
              <a:t>http://qccdata.qichacha.com/ReportData/PDF/428ef8c43d26810a25da05d30a0ab8ef.pdf</a:t>
            </a:r>
          </a:p>
          <a:p>
            <a:r>
              <a:rPr lang="zh-CN" altLang="en-US" dirty="0"/>
              <a:t>生产工艺：</a:t>
            </a:r>
            <a:r>
              <a:rPr lang="en-US" altLang="zh-CN" dirty="0"/>
              <a:t>http://www.eetrend.com/article/2020-08/100138222.html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AB870-F291-4D6C-83F9-5ED2E05FA23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86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xilinxFPGA</a:t>
            </a:r>
            <a:r>
              <a:rPr lang="zh-CN" altLang="en-US" dirty="0"/>
              <a:t>产品及参数：</a:t>
            </a:r>
            <a:endParaRPr lang="en-US" altLang="zh-CN" dirty="0"/>
          </a:p>
          <a:p>
            <a:r>
              <a:rPr lang="en-US" altLang="zh-CN" dirty="0"/>
              <a:t>https://www.xilinx.cn/xilinx-fpga/</a:t>
            </a:r>
          </a:p>
          <a:p>
            <a:r>
              <a:rPr lang="en-US" altLang="zh-CN" dirty="0"/>
              <a:t>https://china.xilinx.com/support/documentation/selection-guides/ultrascale-plus-fpga-product-selection-guide.pdf#VUSP</a:t>
            </a:r>
          </a:p>
          <a:p>
            <a:r>
              <a:rPr lang="en-US" altLang="zh-CN" dirty="0" err="1"/>
              <a:t>InterFPGA</a:t>
            </a:r>
            <a:r>
              <a:rPr lang="zh-CN" altLang="en-US" dirty="0"/>
              <a:t>产品及参数：</a:t>
            </a:r>
            <a:endParaRPr lang="en-US" altLang="zh-CN" dirty="0"/>
          </a:p>
          <a:p>
            <a:r>
              <a:rPr lang="en-US" altLang="zh-CN" dirty="0"/>
              <a:t>https://www.intel.cn/content/www/cn/zh/products/details/fpga.html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AB870-F291-4D6C-83F9-5ED2E05FA2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460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C98562-44DB-4135-9F15-714211038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C74551-ADB0-47EC-95D3-BFC984A8F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8C90EC-6333-4665-BBB9-3701D2B50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E3F6-3186-453B-B07A-44FF0E20CAA3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D6AF84-623E-4A6B-9EF8-E1D37B7D4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9B8B98-9D08-4ECA-A2E4-48CBF8022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434AD-DB1F-4CBA-9DF2-554DDD7AB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602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B29DC-961D-41A3-9D9E-8E1EA5DED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A55815-1088-4876-891B-E41CECD2C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119950-8246-4EE1-894D-37ACA72DC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E3F6-3186-453B-B07A-44FF0E20CAA3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75EBCA-8040-4803-BB95-6CD961042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902DC2-0C43-4B9A-BC9F-4A5193295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434AD-DB1F-4CBA-9DF2-554DDD7AB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031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7D5E218-5043-4B28-979D-4EBD3D5A6E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2F27F9-0685-47AD-BB58-BAD780BAF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35C957-B93F-4548-B27E-FE41926B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E3F6-3186-453B-B07A-44FF0E20CAA3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A0914B-6AA6-4F03-A792-A8C53311E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7F13C8-AAEC-4E3E-933B-1D011625C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434AD-DB1F-4CBA-9DF2-554DDD7AB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99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161446-56CE-40ED-BB36-A7BAB2F41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D2ECD5-E350-4951-97FD-0C84EB3DB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D7EBBD-EDEC-4D4F-BDFD-88A60F1A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E3F6-3186-453B-B07A-44FF0E20CAA3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59CF83-7A9C-4213-8E36-C8B379747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52663A-714B-4FCA-99F8-BE2B424F2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434AD-DB1F-4CBA-9DF2-554DDD7AB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5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5C3988-5354-4B45-A0FD-53C0C8723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8F4E13-C3EB-482D-A4AD-1015CEFD1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97A1A7-8D4B-48D0-9B9D-56B109BC4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E3F6-3186-453B-B07A-44FF0E20CAA3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D385B1-4050-4237-99E5-473489CBE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7D16F6-4EB4-4E7E-9B29-B053A27C4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434AD-DB1F-4CBA-9DF2-554DDD7AB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17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478A2-9857-413E-AF39-C202303AC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17460F-D704-46E4-ADC3-305ADA4F7D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7F2903-D215-4C35-AED8-5AD7AE52E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29F91E-F3DD-4515-936A-C1465B98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E3F6-3186-453B-B07A-44FF0E20CAA3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1C644C-54E9-42F3-B24F-957A5BA4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3F672E-7D7C-4AFD-9680-65E9C9F3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434AD-DB1F-4CBA-9DF2-554DDD7AB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879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30EC9-0A7E-4BEC-B601-A4CE34BEB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860B6-14D1-40FA-B94E-0E3A08AC4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5981C3-A922-42EE-87BE-0C339F272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7A4B885-901B-4C71-9A6B-43D9A79AC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FFF8C6-B75F-497D-A501-140C582238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7963B4-E3DE-40DA-9780-43401729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E3F6-3186-453B-B07A-44FF0E20CAA3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CC0BF56-8080-4A39-BB9E-A206F79A1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38A695-E510-4497-A014-4CB950C8D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434AD-DB1F-4CBA-9DF2-554DDD7AB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513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BAD04-E45B-4340-9051-B189189A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FC8336-A5DA-4F76-9BA7-960A33AD9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E3F6-3186-453B-B07A-44FF0E20CAA3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2A55A8-6686-4DB4-A653-A4E96B1F9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9021E1-A701-4746-9729-2F7FE8D8A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434AD-DB1F-4CBA-9DF2-554DDD7AB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070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9A1FFA-A61F-4ED6-AC12-E05C9B958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E3F6-3186-453B-B07A-44FF0E20CAA3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5DCF419-BFC5-452D-850B-8AD11E9DC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115D6F-C884-48F8-8C56-767EB2956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434AD-DB1F-4CBA-9DF2-554DDD7AB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939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CE0BE-5289-4A54-B05B-F47AE0835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8D43CD-BB40-4C94-8DCC-84344085F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F51CEB-0C92-4225-94AA-08058B993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202188-1012-4DCD-B773-835072990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E3F6-3186-453B-B07A-44FF0E20CAA3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D08ACE-F565-46A5-B39E-E8CC961EB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4D14DE-87BC-4E25-8DF0-463DF31AD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434AD-DB1F-4CBA-9DF2-554DDD7AB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69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640153-6F15-47FA-AADE-DD29C6869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6AE125-41B1-4659-8523-548F6C63BE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EAEA67-EE1D-4F2F-AF03-45F744BB8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C0B54B-30E7-4B74-AE79-7372A9CB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E3F6-3186-453B-B07A-44FF0E20CAA3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416F02-61B6-499B-8AB9-29A3175B6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05E6A9-4523-46B7-977C-6D50FD10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434AD-DB1F-4CBA-9DF2-554DDD7AB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42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3F598B3-572C-4E6B-B79F-80FD0BA1B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FC203C-343D-4B7F-AEEF-9387DE451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32AB3C-9261-4802-9F4B-D93254820E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AE3F6-3186-453B-B07A-44FF0E20CAA3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D7AAC4-C3C3-447A-BE12-FBC0B5592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6425ED-B8FD-47A3-BBE3-C4CAE94A4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434AD-DB1F-4CBA-9DF2-554DDD7AB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062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C1B8D1-9361-4E9B-A939-3BBF1CED12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FPGA</a:t>
            </a:r>
            <a:r>
              <a:rPr lang="zh-CN" altLang="en-US"/>
              <a:t>基础介绍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6D3C3F-3172-4F74-B06F-6C26405590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刘剑</a:t>
            </a:r>
            <a:r>
              <a:rPr lang="zh-CN" altLang="en-US"/>
              <a:t>文 王淼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4880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1C83D-97FE-434A-9992-2DFDE4DC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FPGA</a:t>
            </a:r>
            <a:r>
              <a:rPr lang="zh-CN" altLang="en-US" dirty="0"/>
              <a:t>相关现状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F6BDFF32-EDC9-4AC0-B87A-3521006798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0425223"/>
              </p:ext>
            </p:extLst>
          </p:nvPr>
        </p:nvGraphicFramePr>
        <p:xfrm>
          <a:off x="743857" y="1661663"/>
          <a:ext cx="3864429" cy="2225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029">
                  <a:extLst>
                    <a:ext uri="{9D8B030D-6E8A-4147-A177-3AD203B41FA5}">
                      <a16:colId xmlns:a16="http://schemas.microsoft.com/office/drawing/2014/main" val="3148954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5784562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68629638"/>
                    </a:ext>
                  </a:extLst>
                </a:gridCol>
              </a:tblGrid>
              <a:tr h="37155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厂商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2017</a:t>
                      </a:r>
                      <a:r>
                        <a:rPr lang="zh-CN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份额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2018</a:t>
                      </a:r>
                      <a:r>
                        <a:rPr lang="zh-CN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份额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354822455"/>
                  </a:ext>
                </a:extLst>
              </a:tr>
              <a:tr h="3715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Xilinx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~50%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~49%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226522079"/>
                  </a:ext>
                </a:extLst>
              </a:tr>
              <a:tr h="3715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Intel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（</a:t>
                      </a:r>
                      <a:r>
                        <a:rPr lang="en-US" altLang="zh-CN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Altera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）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~37%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~36%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513481446"/>
                  </a:ext>
                </a:extLst>
              </a:tr>
              <a:tr h="3715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Microsemi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~6%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~6%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679570228"/>
                  </a:ext>
                </a:extLst>
              </a:tr>
              <a:tr h="3715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Lattice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~3%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~5%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223790741"/>
                  </a:ext>
                </a:extLst>
              </a:tr>
              <a:tr h="36727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其他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~4%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~4%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357056752"/>
                  </a:ext>
                </a:extLst>
              </a:tr>
            </a:tbl>
          </a:graphicData>
        </a:graphic>
      </p:graphicFrame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D60ABCCE-1AE3-4A45-9C4A-1AFE94404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707225"/>
              </p:ext>
            </p:extLst>
          </p:nvPr>
        </p:nvGraphicFramePr>
        <p:xfrm>
          <a:off x="743857" y="4207745"/>
          <a:ext cx="10704286" cy="1920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2218">
                  <a:extLst>
                    <a:ext uri="{9D8B030D-6E8A-4147-A177-3AD203B41FA5}">
                      <a16:colId xmlns:a16="http://schemas.microsoft.com/office/drawing/2014/main" val="450888774"/>
                    </a:ext>
                  </a:extLst>
                </a:gridCol>
                <a:gridCol w="4310460">
                  <a:extLst>
                    <a:ext uri="{9D8B030D-6E8A-4147-A177-3AD203B41FA5}">
                      <a16:colId xmlns:a16="http://schemas.microsoft.com/office/drawing/2014/main" val="292117006"/>
                    </a:ext>
                  </a:extLst>
                </a:gridCol>
                <a:gridCol w="4591608">
                  <a:extLst>
                    <a:ext uri="{9D8B030D-6E8A-4147-A177-3AD203B41FA5}">
                      <a16:colId xmlns:a16="http://schemas.microsoft.com/office/drawing/2014/main" val="2152282172"/>
                    </a:ext>
                  </a:extLst>
                </a:gridCol>
              </a:tblGrid>
              <a:tr h="346411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Xilinx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Inter</a:t>
                      </a:r>
                      <a:endParaRPr lang="zh-CN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882932"/>
                  </a:ext>
                </a:extLst>
              </a:tr>
              <a:tr h="4781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开发工具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ISE，vivado，vitis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(AI)，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ChipScope，PetaLinux，SDAccel，ModelSim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Quartus ，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Nios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II，signal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tap II，MAX+PLUS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II，Modelsim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432925757"/>
                  </a:ext>
                </a:extLst>
              </a:tr>
              <a:tr h="4781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其他关键词</a:t>
                      </a:r>
                      <a:endParaRPr lang="en-US" altLang="zh-CN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Alveo，zynq，pynq，versal，Artix，Spartan，Kintex，ultrascale，Cable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USB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Stratix，cyclone，flex，apex，max，USB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Blaster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223034363"/>
                  </a:ext>
                </a:extLst>
              </a:tr>
              <a:tr h="5882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特点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高端，贵，门槛较高，适合复杂高端应用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中高端，较便宜，入门简单，但近几年在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Inter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的协助下复杂项目开发能力提升很快，尤其是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AI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方面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5808019"/>
                  </a:ext>
                </a:extLst>
              </a:tr>
            </a:tbl>
          </a:graphicData>
        </a:graphic>
      </p:graphicFrame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74E6374F-6C62-47C2-8C5F-420E9FDFC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813711"/>
              </p:ext>
            </p:extLst>
          </p:nvPr>
        </p:nvGraphicFramePr>
        <p:xfrm>
          <a:off x="5007428" y="1661663"/>
          <a:ext cx="64407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29">
                  <a:extLst>
                    <a:ext uri="{9D8B030D-6E8A-4147-A177-3AD203B41FA5}">
                      <a16:colId xmlns:a16="http://schemas.microsoft.com/office/drawing/2014/main" val="3681705657"/>
                    </a:ext>
                  </a:extLst>
                </a:gridCol>
                <a:gridCol w="598354">
                  <a:extLst>
                    <a:ext uri="{9D8B030D-6E8A-4147-A177-3AD203B41FA5}">
                      <a16:colId xmlns:a16="http://schemas.microsoft.com/office/drawing/2014/main" val="2701608805"/>
                    </a:ext>
                  </a:extLst>
                </a:gridCol>
                <a:gridCol w="598354">
                  <a:extLst>
                    <a:ext uri="{9D8B030D-6E8A-4147-A177-3AD203B41FA5}">
                      <a16:colId xmlns:a16="http://schemas.microsoft.com/office/drawing/2014/main" val="4068403099"/>
                    </a:ext>
                  </a:extLst>
                </a:gridCol>
                <a:gridCol w="598354">
                  <a:extLst>
                    <a:ext uri="{9D8B030D-6E8A-4147-A177-3AD203B41FA5}">
                      <a16:colId xmlns:a16="http://schemas.microsoft.com/office/drawing/2014/main" val="2049379772"/>
                    </a:ext>
                  </a:extLst>
                </a:gridCol>
                <a:gridCol w="598354">
                  <a:extLst>
                    <a:ext uri="{9D8B030D-6E8A-4147-A177-3AD203B41FA5}">
                      <a16:colId xmlns:a16="http://schemas.microsoft.com/office/drawing/2014/main" val="63810915"/>
                    </a:ext>
                  </a:extLst>
                </a:gridCol>
                <a:gridCol w="598354">
                  <a:extLst>
                    <a:ext uri="{9D8B030D-6E8A-4147-A177-3AD203B41FA5}">
                      <a16:colId xmlns:a16="http://schemas.microsoft.com/office/drawing/2014/main" val="2879815847"/>
                    </a:ext>
                  </a:extLst>
                </a:gridCol>
                <a:gridCol w="598354">
                  <a:extLst>
                    <a:ext uri="{9D8B030D-6E8A-4147-A177-3AD203B41FA5}">
                      <a16:colId xmlns:a16="http://schemas.microsoft.com/office/drawing/2014/main" val="115352274"/>
                    </a:ext>
                  </a:extLst>
                </a:gridCol>
                <a:gridCol w="598354">
                  <a:extLst>
                    <a:ext uri="{9D8B030D-6E8A-4147-A177-3AD203B41FA5}">
                      <a16:colId xmlns:a16="http://schemas.microsoft.com/office/drawing/2014/main" val="1532236325"/>
                    </a:ext>
                  </a:extLst>
                </a:gridCol>
                <a:gridCol w="598354">
                  <a:extLst>
                    <a:ext uri="{9D8B030D-6E8A-4147-A177-3AD203B41FA5}">
                      <a16:colId xmlns:a16="http://schemas.microsoft.com/office/drawing/2014/main" val="71889872"/>
                    </a:ext>
                  </a:extLst>
                </a:gridCol>
                <a:gridCol w="598354">
                  <a:extLst>
                    <a:ext uri="{9D8B030D-6E8A-4147-A177-3AD203B41FA5}">
                      <a16:colId xmlns:a16="http://schemas.microsoft.com/office/drawing/2014/main" val="3865245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FPGA</a:t>
                      </a:r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工艺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2011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2013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2015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2017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99070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台积电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28nm</a:t>
                      </a:r>
                    </a:p>
                  </a:txBody>
                  <a:tcPr marL="5443" marR="5443" marT="5443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20nm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16nm</a:t>
                      </a:r>
                    </a:p>
                  </a:txBody>
                  <a:tcPr marL="5443" marR="5443" marT="5443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10nm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7nm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915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三星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28nm</a:t>
                      </a:r>
                    </a:p>
                  </a:txBody>
                  <a:tcPr marL="5443" marR="5443" marT="5443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14nm</a:t>
                      </a:r>
                    </a:p>
                  </a:txBody>
                  <a:tcPr marL="5443" marR="5443" marT="5443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12nm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7nm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689118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格罗方德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32nm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28nm</a:t>
                      </a:r>
                    </a:p>
                  </a:txBody>
                  <a:tcPr marL="5443" marR="5443" marT="5443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14nm</a:t>
                      </a:r>
                    </a:p>
                  </a:txBody>
                  <a:tcPr marL="5443" marR="5443" marT="5443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11338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联华电子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28nm</a:t>
                      </a:r>
                    </a:p>
                  </a:txBody>
                  <a:tcPr marL="5443" marR="5443" marT="5443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14nm</a:t>
                      </a:r>
                    </a:p>
                  </a:txBody>
                  <a:tcPr marL="5443" marR="5443" marT="5443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42645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中芯国际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40nm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28nm</a:t>
                      </a:r>
                    </a:p>
                  </a:txBody>
                  <a:tcPr marL="5443" marR="5443" marT="5443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14nm</a:t>
                      </a:r>
                    </a:p>
                  </a:txBody>
                  <a:tcPr marL="5443" marR="5443" marT="5443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78971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B6A739D9-2356-4654-9DAB-AE897F2D02E1}"/>
              </a:ext>
            </a:extLst>
          </p:cNvPr>
          <p:cNvSpPr txBox="1"/>
          <p:nvPr/>
        </p:nvSpPr>
        <p:spPr>
          <a:xfrm>
            <a:off x="743857" y="6256053"/>
            <a:ext cx="5533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http://qccdata.qichacha.com/ReportData/PDF/428ef8c43d26810a25da05d30a0ab8ef.pdf</a:t>
            </a:r>
          </a:p>
          <a:p>
            <a:r>
              <a:rPr lang="en-US" altLang="zh-CN" sz="1100" dirty="0"/>
              <a:t>http://www.eetrend.com/article/2020-08/100138222.html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38573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9243E-1202-41FD-8B53-16ACD018D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Xilinx VS. Intel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4E06F8-C221-49E6-9E2C-CCE54469E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271"/>
            <a:ext cx="5382846" cy="4817452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Xilinx</a:t>
            </a:r>
          </a:p>
          <a:p>
            <a:pPr lvl="1"/>
            <a:r>
              <a:rPr lang="en-US" altLang="zh-CN" dirty="0"/>
              <a:t>SPARTAN</a:t>
            </a:r>
            <a:r>
              <a:rPr lang="zh-CN" altLang="en-US" dirty="0"/>
              <a:t>：低中端</a:t>
            </a:r>
          </a:p>
          <a:p>
            <a:pPr lvl="1"/>
            <a:r>
              <a:rPr lang="en-US" altLang="zh-CN" dirty="0"/>
              <a:t>ARTIX</a:t>
            </a:r>
            <a:r>
              <a:rPr lang="zh-CN" altLang="en-US" dirty="0"/>
              <a:t>：中端</a:t>
            </a:r>
          </a:p>
          <a:p>
            <a:pPr lvl="1"/>
            <a:r>
              <a:rPr lang="en-US" altLang="zh-CN" dirty="0"/>
              <a:t>KINTEX</a:t>
            </a:r>
            <a:r>
              <a:rPr lang="zh-CN" altLang="en-US" dirty="0"/>
              <a:t>：低中高端</a:t>
            </a:r>
          </a:p>
          <a:p>
            <a:pPr lvl="1"/>
            <a:r>
              <a:rPr lang="en-US" altLang="zh-CN" dirty="0"/>
              <a:t>VIRTEX</a:t>
            </a:r>
            <a:r>
              <a:rPr lang="zh-CN" altLang="en-US" dirty="0"/>
              <a:t>：中高端</a:t>
            </a:r>
            <a:endParaRPr lang="en-US" altLang="zh-CN" dirty="0"/>
          </a:p>
          <a:p>
            <a:r>
              <a:rPr lang="en-US" altLang="zh-CN" dirty="0"/>
              <a:t>Intel</a:t>
            </a:r>
          </a:p>
          <a:p>
            <a:pPr lvl="1"/>
            <a:r>
              <a:rPr lang="en-US" altLang="zh-CN" dirty="0"/>
              <a:t>MAX</a:t>
            </a:r>
            <a:r>
              <a:rPr lang="zh-CN" altLang="en-US" dirty="0"/>
              <a:t>：低端，低成本低功耗</a:t>
            </a:r>
          </a:p>
          <a:p>
            <a:pPr lvl="1"/>
            <a:r>
              <a:rPr lang="en-US" altLang="zh-CN" dirty="0"/>
              <a:t>CYCLONE</a:t>
            </a:r>
            <a:r>
              <a:rPr lang="zh-CN" altLang="en-US" dirty="0"/>
              <a:t>：中低端，成本功率平衡</a:t>
            </a:r>
          </a:p>
          <a:p>
            <a:pPr lvl="1"/>
            <a:r>
              <a:rPr lang="en-US" altLang="zh-CN" dirty="0"/>
              <a:t>ARRIA</a:t>
            </a:r>
            <a:r>
              <a:rPr lang="zh-CN" altLang="en-US" dirty="0"/>
              <a:t>：中端</a:t>
            </a:r>
          </a:p>
          <a:p>
            <a:pPr lvl="1"/>
            <a:r>
              <a:rPr lang="en-US" altLang="zh-CN" dirty="0"/>
              <a:t>STRATIX</a:t>
            </a:r>
            <a:r>
              <a:rPr lang="zh-CN" altLang="en-US" dirty="0"/>
              <a:t>：高端，高带宽应用</a:t>
            </a:r>
          </a:p>
          <a:p>
            <a:pPr lvl="1"/>
            <a:r>
              <a:rPr lang="en-US" altLang="zh-CN" dirty="0"/>
              <a:t>AGILEX</a:t>
            </a:r>
            <a:r>
              <a:rPr lang="zh-CN" altLang="en-US" dirty="0"/>
              <a:t>：高端，高性能，首款</a:t>
            </a:r>
            <a:r>
              <a:rPr lang="en-US" altLang="zh-CN" dirty="0"/>
              <a:t>10nm</a:t>
            </a:r>
          </a:p>
          <a:p>
            <a:r>
              <a:rPr lang="zh-CN" altLang="en-US" dirty="0"/>
              <a:t>应用场景</a:t>
            </a:r>
            <a:endParaRPr lang="en-US" altLang="zh-CN" dirty="0"/>
          </a:p>
          <a:p>
            <a:pPr lvl="1"/>
            <a:r>
              <a:rPr lang="zh-CN" altLang="en-US" dirty="0"/>
              <a:t>低成本低功耗</a:t>
            </a:r>
            <a:endParaRPr lang="en-US" altLang="zh-CN" dirty="0"/>
          </a:p>
          <a:p>
            <a:pPr lvl="1"/>
            <a:r>
              <a:rPr lang="zh-CN" altLang="en-US" dirty="0"/>
              <a:t>高性能</a:t>
            </a:r>
            <a:endParaRPr lang="en-US" altLang="zh-CN" dirty="0"/>
          </a:p>
          <a:p>
            <a:pPr lvl="1"/>
            <a:r>
              <a:rPr lang="zh-CN" altLang="en-US" dirty="0"/>
              <a:t>高速接口（网口，存储）</a:t>
            </a:r>
            <a:endParaRPr lang="en-US" altLang="zh-CN" dirty="0"/>
          </a:p>
          <a:p>
            <a:pPr lvl="1"/>
            <a:r>
              <a:rPr lang="zh-CN" altLang="en-US" dirty="0"/>
              <a:t>大容量</a:t>
            </a:r>
            <a:endParaRPr lang="en-US" altLang="zh-CN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5B9574F-DA43-438C-92A8-3A00C6B8D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876933"/>
              </p:ext>
            </p:extLst>
          </p:nvPr>
        </p:nvGraphicFramePr>
        <p:xfrm>
          <a:off x="6221046" y="1283880"/>
          <a:ext cx="4814277" cy="4990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759">
                  <a:extLst>
                    <a:ext uri="{9D8B030D-6E8A-4147-A177-3AD203B41FA5}">
                      <a16:colId xmlns:a16="http://schemas.microsoft.com/office/drawing/2014/main" val="478083306"/>
                    </a:ext>
                  </a:extLst>
                </a:gridCol>
                <a:gridCol w="1604759">
                  <a:extLst>
                    <a:ext uri="{9D8B030D-6E8A-4147-A177-3AD203B41FA5}">
                      <a16:colId xmlns:a16="http://schemas.microsoft.com/office/drawing/2014/main" val="830039167"/>
                    </a:ext>
                  </a:extLst>
                </a:gridCol>
                <a:gridCol w="1604759">
                  <a:extLst>
                    <a:ext uri="{9D8B030D-6E8A-4147-A177-3AD203B41FA5}">
                      <a16:colId xmlns:a16="http://schemas.microsoft.com/office/drawing/2014/main" val="3310737177"/>
                    </a:ext>
                  </a:extLst>
                </a:gridCol>
              </a:tblGrid>
              <a:tr h="50946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Xilinx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Intel</a:t>
                      </a:r>
                      <a:endParaRPr lang="en-US" altLang="zh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924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传统开发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ISE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 err="1"/>
                        <a:t>Vivado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Quartus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34336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硬件仿真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ModelSim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ModelSim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35246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嵌入式软核</a:t>
                      </a:r>
                      <a:endParaRPr lang="en-US" altLang="zh-CN" b="1" dirty="0"/>
                    </a:p>
                    <a:p>
                      <a:pPr algn="ctr"/>
                      <a:r>
                        <a:rPr lang="zh-CN" altLang="en-US" b="1" dirty="0"/>
                        <a:t>处理器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SDK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 err="1"/>
                        <a:t>vitis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Nios</a:t>
                      </a:r>
                      <a:r>
                        <a:rPr lang="en-US" altLang="zh-CN" dirty="0"/>
                        <a:t> II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64804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Linux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PetaLinux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62365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AI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Vitis AI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OpenVINO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53983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OpenCL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有插件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OpenCL SDK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14236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异构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OneAPI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410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1023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48929E-C02A-48FC-9A1D-59848C6B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资源（</a:t>
            </a:r>
            <a:r>
              <a:rPr lang="en-US" altLang="zh-CN" dirty="0"/>
              <a:t>Xilinx</a:t>
            </a:r>
            <a:r>
              <a:rPr lang="zh-CN" altLang="en-US" dirty="0"/>
              <a:t>）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7B586F4-A0BE-4FB2-8073-2A5F1C0B0D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7539635"/>
              </p:ext>
            </p:extLst>
          </p:nvPr>
        </p:nvGraphicFramePr>
        <p:xfrm>
          <a:off x="119180" y="1303217"/>
          <a:ext cx="11953640" cy="3068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930">
                  <a:extLst>
                    <a:ext uri="{9D8B030D-6E8A-4147-A177-3AD203B41FA5}">
                      <a16:colId xmlns:a16="http://schemas.microsoft.com/office/drawing/2014/main" val="1509206540"/>
                    </a:ext>
                  </a:extLst>
                </a:gridCol>
                <a:gridCol w="851877">
                  <a:extLst>
                    <a:ext uri="{9D8B030D-6E8A-4147-A177-3AD203B41FA5}">
                      <a16:colId xmlns:a16="http://schemas.microsoft.com/office/drawing/2014/main" val="3148440641"/>
                    </a:ext>
                  </a:extLst>
                </a:gridCol>
                <a:gridCol w="664308">
                  <a:extLst>
                    <a:ext uri="{9D8B030D-6E8A-4147-A177-3AD203B41FA5}">
                      <a16:colId xmlns:a16="http://schemas.microsoft.com/office/drawing/2014/main" val="2062491231"/>
                    </a:ext>
                  </a:extLst>
                </a:gridCol>
                <a:gridCol w="1946031">
                  <a:extLst>
                    <a:ext uri="{9D8B030D-6E8A-4147-A177-3AD203B41FA5}">
                      <a16:colId xmlns:a16="http://schemas.microsoft.com/office/drawing/2014/main" val="136561505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151542532"/>
                    </a:ext>
                  </a:extLst>
                </a:gridCol>
                <a:gridCol w="1688123">
                  <a:extLst>
                    <a:ext uri="{9D8B030D-6E8A-4147-A177-3AD203B41FA5}">
                      <a16:colId xmlns:a16="http://schemas.microsoft.com/office/drawing/2014/main" val="1172563106"/>
                    </a:ext>
                  </a:extLst>
                </a:gridCol>
                <a:gridCol w="1711569">
                  <a:extLst>
                    <a:ext uri="{9D8B030D-6E8A-4147-A177-3AD203B41FA5}">
                      <a16:colId xmlns:a16="http://schemas.microsoft.com/office/drawing/2014/main" val="3082093378"/>
                    </a:ext>
                  </a:extLst>
                </a:gridCol>
                <a:gridCol w="1289539">
                  <a:extLst>
                    <a:ext uri="{9D8B030D-6E8A-4147-A177-3AD203B41FA5}">
                      <a16:colId xmlns:a16="http://schemas.microsoft.com/office/drawing/2014/main" val="3342865997"/>
                    </a:ext>
                  </a:extLst>
                </a:gridCol>
                <a:gridCol w="1375899">
                  <a:extLst>
                    <a:ext uri="{9D8B030D-6E8A-4147-A177-3AD203B41FA5}">
                      <a16:colId xmlns:a16="http://schemas.microsoft.com/office/drawing/2014/main" val="919400469"/>
                    </a:ext>
                  </a:extLst>
                </a:gridCol>
                <a:gridCol w="1195364">
                  <a:extLst>
                    <a:ext uri="{9D8B030D-6E8A-4147-A177-3AD203B41FA5}">
                      <a16:colId xmlns:a16="http://schemas.microsoft.com/office/drawing/2014/main" val="3890818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出处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板名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型号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BRAM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DSP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算力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445492"/>
                  </a:ext>
                </a:extLst>
              </a:tr>
              <a:tr h="350129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实验室</a:t>
                      </a:r>
                    </a:p>
                  </a:txBody>
                  <a:tcPr marL="5443" marR="5443" marT="5443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zedboard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alone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xc7z020clg484-1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484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54300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106400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14217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实验室</a:t>
                      </a:r>
                    </a:p>
                  </a:txBody>
                  <a:tcPr marL="5443" marR="5443" marT="5443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SWORD4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alone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xc7k325tffg676-2L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676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204800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407600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445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840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06753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FPGA21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Ultra96 v2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alone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ZU3EG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?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51444/71000—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72%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?/141000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212/240—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88%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224/360—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62%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ImageNet 48.1FPS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912389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FPGA20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定制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alone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xc7k325tffg676-2L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676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173522/204800—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84%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241175/407600—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60%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193.5/445—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44%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704/840—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84%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460.8GOPs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4186518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FPGA16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ZC706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PCIE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xc7z045ffg900-2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182616/218600—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83%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127653/437200—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29%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486/545—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89%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780/900—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87%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136.97GOPs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49747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FPGA20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ZCU 102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alone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xczu9eg-ffvb1156-2-e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1156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81000/274080—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30%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175000/548160—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32%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?/912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1307/2520—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52%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480×640 20fps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03805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FPGA20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VC709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PCIE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XC7VX690T-2FFG1761C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?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433000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866000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?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3600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2839.15GOPs with 6 nodes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138978459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EA254F1B-508B-428F-A846-B47CECC7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636" y="4399162"/>
            <a:ext cx="8142727" cy="242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73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1C68AB-0099-4E6C-A176-37C15F20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FPGA</a:t>
            </a:r>
            <a:r>
              <a:rPr lang="zh-CN" altLang="en-US" dirty="0"/>
              <a:t>设计流程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81C708-7B81-4E8B-B956-7030C6BF39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传统设计流程（</a:t>
            </a:r>
            <a:r>
              <a:rPr lang="en-US" altLang="zh-CN" dirty="0" err="1"/>
              <a:t>vivado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功能描述</a:t>
            </a:r>
            <a:endParaRPr lang="en-US" altLang="zh-CN" dirty="0"/>
          </a:p>
          <a:p>
            <a:pPr lvl="1"/>
            <a:r>
              <a:rPr lang="zh-CN" altLang="en-US" dirty="0"/>
              <a:t>电路设计</a:t>
            </a:r>
            <a:endParaRPr lang="en-US" altLang="zh-CN" dirty="0"/>
          </a:p>
          <a:p>
            <a:pPr lvl="1"/>
            <a:r>
              <a:rPr lang="zh-CN" altLang="en-US" dirty="0"/>
              <a:t>功能仿真</a:t>
            </a:r>
            <a:endParaRPr lang="en-US" altLang="zh-CN" dirty="0"/>
          </a:p>
          <a:p>
            <a:pPr lvl="1"/>
            <a:r>
              <a:rPr lang="zh-CN" altLang="en-US" dirty="0"/>
              <a:t>综合优化</a:t>
            </a:r>
            <a:endParaRPr lang="en-US" altLang="zh-CN" dirty="0"/>
          </a:p>
          <a:p>
            <a:pPr lvl="1"/>
            <a:r>
              <a:rPr lang="zh-CN" altLang="en-US" dirty="0"/>
              <a:t>综合后仿真</a:t>
            </a:r>
            <a:endParaRPr lang="en-US" altLang="zh-CN" dirty="0"/>
          </a:p>
          <a:p>
            <a:pPr lvl="1"/>
            <a:r>
              <a:rPr lang="zh-CN" altLang="en-US" dirty="0"/>
              <a:t>实现与布局</a:t>
            </a:r>
            <a:endParaRPr lang="en-US" altLang="zh-CN" dirty="0"/>
          </a:p>
          <a:p>
            <a:pPr lvl="1"/>
            <a:r>
              <a:rPr lang="zh-CN" altLang="en-US" dirty="0"/>
              <a:t>时序仿真</a:t>
            </a:r>
            <a:endParaRPr lang="en-US" altLang="zh-CN" dirty="0"/>
          </a:p>
          <a:p>
            <a:pPr lvl="1"/>
            <a:r>
              <a:rPr lang="zh-CN" altLang="en-US" dirty="0"/>
              <a:t>板级仿真与验证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CF89EFA-7321-4EFE-B55F-8A1C21EB76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HLS</a:t>
            </a:r>
            <a:r>
              <a:rPr lang="zh-CN" altLang="en-US" dirty="0"/>
              <a:t>设计（</a:t>
            </a:r>
            <a:r>
              <a:rPr lang="en-US" altLang="zh-CN" dirty="0" err="1"/>
              <a:t>vitis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HLS</a:t>
            </a:r>
            <a:r>
              <a:rPr lang="zh-CN" altLang="en-US" dirty="0"/>
              <a:t>代码设计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仿真（确定</a:t>
            </a:r>
            <a:r>
              <a:rPr lang="en-US" altLang="zh-CN" dirty="0"/>
              <a:t>c</a:t>
            </a:r>
            <a:r>
              <a:rPr lang="zh-CN" altLang="en-US" dirty="0"/>
              <a:t>代码没问题）</a:t>
            </a:r>
            <a:endParaRPr lang="en-US" altLang="zh-CN" dirty="0"/>
          </a:p>
          <a:p>
            <a:pPr lvl="1"/>
            <a:r>
              <a:rPr lang="zh-CN" altLang="en-US" dirty="0"/>
              <a:t>协同仿真（确定</a:t>
            </a:r>
            <a:r>
              <a:rPr lang="en-US" altLang="zh-CN" dirty="0"/>
              <a:t>v</a:t>
            </a:r>
            <a:r>
              <a:rPr lang="zh-CN" altLang="en-US" dirty="0"/>
              <a:t>代码没问题）</a:t>
            </a:r>
            <a:endParaRPr lang="en-US" altLang="zh-CN" dirty="0"/>
          </a:p>
          <a:p>
            <a:pPr lvl="1"/>
            <a:r>
              <a:rPr lang="zh-CN" altLang="en-US" dirty="0"/>
              <a:t>代码优化</a:t>
            </a:r>
            <a:endParaRPr lang="en-US" altLang="zh-CN" dirty="0"/>
          </a:p>
          <a:p>
            <a:pPr lvl="2"/>
            <a:r>
              <a:rPr lang="zh-CN" altLang="en-US" dirty="0"/>
              <a:t>指令级并行</a:t>
            </a:r>
            <a:endParaRPr lang="en-US" altLang="zh-CN" dirty="0"/>
          </a:p>
          <a:p>
            <a:pPr lvl="2"/>
            <a:r>
              <a:rPr lang="zh-CN" altLang="en-US" dirty="0"/>
              <a:t>数据级并行</a:t>
            </a:r>
            <a:endParaRPr lang="en-US" altLang="zh-CN" dirty="0"/>
          </a:p>
          <a:p>
            <a:pPr lvl="2"/>
            <a:r>
              <a:rPr lang="zh-CN" altLang="en-US" dirty="0"/>
              <a:t>等</a:t>
            </a:r>
            <a:endParaRPr lang="en-US" altLang="zh-CN" dirty="0"/>
          </a:p>
          <a:p>
            <a:pPr lvl="1"/>
            <a:r>
              <a:rPr lang="zh-CN" altLang="en-US" dirty="0"/>
              <a:t>方案比较</a:t>
            </a:r>
            <a:endParaRPr lang="en-US" altLang="zh-CN" dirty="0"/>
          </a:p>
          <a:p>
            <a:pPr lvl="1"/>
            <a:r>
              <a:rPr lang="en-US" altLang="zh-CN" dirty="0"/>
              <a:t>RTL</a:t>
            </a:r>
            <a:r>
              <a:rPr lang="zh-CN" altLang="en-US" dirty="0"/>
              <a:t>生成（</a:t>
            </a:r>
            <a:r>
              <a:rPr lang="en-US" altLang="zh-CN" dirty="0"/>
              <a:t>IP</a:t>
            </a:r>
            <a:r>
              <a:rPr lang="zh-CN" altLang="en-US" dirty="0"/>
              <a:t>生成）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1414BCE-C45F-495B-A52E-80F99C092152}"/>
              </a:ext>
            </a:extLst>
          </p:cNvPr>
          <p:cNvCxnSpPr>
            <a:cxnSpLocks/>
          </p:cNvCxnSpPr>
          <p:nvPr/>
        </p:nvCxnSpPr>
        <p:spPr>
          <a:xfrm flipV="1">
            <a:off x="2938765" y="1902799"/>
            <a:ext cx="3157235" cy="9647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2EF041F-EC0E-4F39-A540-A3597858740C}"/>
              </a:ext>
            </a:extLst>
          </p:cNvPr>
          <p:cNvCxnSpPr>
            <a:cxnSpLocks/>
          </p:cNvCxnSpPr>
          <p:nvPr/>
        </p:nvCxnSpPr>
        <p:spPr>
          <a:xfrm>
            <a:off x="2938765" y="2867566"/>
            <a:ext cx="3157235" cy="26188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55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30B4086-E468-4E36-A387-E527079E5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目前技术路线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909E27C-B91E-4484-8C41-1607BF9F6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Vitis HLS</a:t>
            </a:r>
            <a:r>
              <a:rPr lang="zh-CN" altLang="en-US" dirty="0"/>
              <a:t>：基于</a:t>
            </a:r>
            <a:r>
              <a:rPr lang="en-US" altLang="zh-CN" dirty="0"/>
              <a:t>c</a:t>
            </a:r>
            <a:r>
              <a:rPr lang="zh-CN" altLang="en-US" dirty="0"/>
              <a:t>语言代码生成类似于</a:t>
            </a:r>
            <a:r>
              <a:rPr lang="en-US" altLang="zh-CN" dirty="0"/>
              <a:t>int top(int a, int b[N])</a:t>
            </a:r>
            <a:r>
              <a:rPr lang="zh-CN" altLang="en-US" dirty="0"/>
              <a:t>的顶层模块，模块端口采用</a:t>
            </a:r>
            <a:r>
              <a:rPr lang="en-US" altLang="zh-CN" dirty="0"/>
              <a:t>AXI</a:t>
            </a:r>
            <a:r>
              <a:rPr lang="zh-CN" altLang="en-US" dirty="0"/>
              <a:t>总线协议，并导出生成</a:t>
            </a:r>
            <a:r>
              <a:rPr lang="en-US" altLang="zh-CN" dirty="0"/>
              <a:t>IP</a:t>
            </a:r>
            <a:r>
              <a:rPr lang="zh-CN" altLang="en-US" dirty="0"/>
              <a:t>核（可以是多个）。（</a:t>
            </a:r>
            <a:r>
              <a:rPr lang="en-US" altLang="zh-CN" dirty="0"/>
              <a:t>.zip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Vivado</a:t>
            </a:r>
            <a:r>
              <a:rPr lang="zh-CN" altLang="en-US" dirty="0"/>
              <a:t>：基于</a:t>
            </a:r>
            <a:r>
              <a:rPr lang="en-US" altLang="zh-CN" dirty="0" err="1"/>
              <a:t>zynq</a:t>
            </a:r>
            <a:r>
              <a:rPr lang="zh-CN" altLang="en-US" dirty="0"/>
              <a:t>系列的软核（双</a:t>
            </a:r>
            <a:r>
              <a:rPr lang="en-US" altLang="zh-CN" dirty="0"/>
              <a:t>ARM9</a:t>
            </a:r>
            <a:r>
              <a:rPr lang="zh-CN" altLang="en-US" dirty="0"/>
              <a:t>核），构建系统（可以是裸机系统，也可以是独立的</a:t>
            </a:r>
            <a:r>
              <a:rPr lang="en-US" altLang="zh-CN" dirty="0" err="1"/>
              <a:t>linux</a:t>
            </a:r>
            <a:r>
              <a:rPr lang="zh-CN" altLang="en-US" dirty="0"/>
              <a:t>系统），调用</a:t>
            </a:r>
            <a:r>
              <a:rPr lang="en-US" altLang="zh-CN" dirty="0"/>
              <a:t>HLS</a:t>
            </a:r>
            <a:r>
              <a:rPr lang="zh-CN" altLang="en-US" dirty="0"/>
              <a:t>生成的</a:t>
            </a:r>
            <a:r>
              <a:rPr lang="en-US" altLang="zh-CN" dirty="0"/>
              <a:t>IP</a:t>
            </a:r>
            <a:r>
              <a:rPr lang="zh-CN" altLang="en-US" dirty="0"/>
              <a:t>核，构建硬件系统。 （</a:t>
            </a:r>
            <a:r>
              <a:rPr lang="en-US" altLang="zh-CN" dirty="0"/>
              <a:t>.</a:t>
            </a:r>
            <a:r>
              <a:rPr lang="en-US" altLang="zh-CN" dirty="0" err="1"/>
              <a:t>xsa</a:t>
            </a:r>
            <a:r>
              <a:rPr lang="zh-CN" altLang="en-US" dirty="0"/>
              <a:t>，</a:t>
            </a:r>
            <a:r>
              <a:rPr lang="en-US" altLang="zh-CN" dirty="0"/>
              <a:t>.bit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PetaLinux</a:t>
            </a:r>
            <a:r>
              <a:rPr lang="zh-CN" altLang="en-US" dirty="0"/>
              <a:t>：基于硬件系统，构建生成独立的</a:t>
            </a:r>
            <a:r>
              <a:rPr lang="en-US" altLang="zh-CN" dirty="0" err="1"/>
              <a:t>linux</a:t>
            </a:r>
            <a:r>
              <a:rPr lang="zh-CN" altLang="en-US" dirty="0"/>
              <a:t>镜像。（</a:t>
            </a:r>
            <a:r>
              <a:rPr lang="en-US" altLang="zh-CN" dirty="0"/>
              <a:t>.BIN</a:t>
            </a:r>
            <a:r>
              <a:rPr lang="zh-CN" altLang="en-US" dirty="0"/>
              <a:t>，</a:t>
            </a:r>
            <a:r>
              <a:rPr lang="en-US" altLang="zh-CN" dirty="0"/>
              <a:t>.</a:t>
            </a:r>
            <a:r>
              <a:rPr lang="en-US" altLang="zh-CN" dirty="0" err="1"/>
              <a:t>ub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Vitis</a:t>
            </a:r>
            <a:r>
              <a:rPr lang="zh-CN" altLang="en-US" dirty="0"/>
              <a:t>：基于硬件系统，生成软件应用，挂载文件系统，读取文件并执行。 （</a:t>
            </a:r>
            <a:r>
              <a:rPr lang="en-US" altLang="zh-CN" dirty="0"/>
              <a:t>.elf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279555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217AEB-C501-45F8-B68D-CDCDA994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FPGA</a:t>
            </a:r>
            <a:r>
              <a:rPr lang="zh-CN" altLang="en-US" dirty="0"/>
              <a:t>优化加速方法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62564F-B395-4AE2-AA0E-FF9C1E98FE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传统优化</a:t>
            </a:r>
            <a:endParaRPr lang="en-US" altLang="zh-CN" dirty="0"/>
          </a:p>
          <a:p>
            <a:pPr lvl="1"/>
            <a:r>
              <a:rPr lang="zh-CN" altLang="en-US" dirty="0"/>
              <a:t>数组优化：数据级优化</a:t>
            </a:r>
            <a:endParaRPr lang="en-US" altLang="zh-CN" dirty="0"/>
          </a:p>
          <a:p>
            <a:pPr lvl="1"/>
            <a:r>
              <a:rPr lang="zh-CN" altLang="en-US" dirty="0"/>
              <a:t>循环优化：指令级优化</a:t>
            </a:r>
            <a:endParaRPr lang="en-US" altLang="zh-CN" dirty="0"/>
          </a:p>
          <a:p>
            <a:pPr lvl="1"/>
            <a:r>
              <a:rPr lang="zh-CN" altLang="en-US" dirty="0"/>
              <a:t>函数优化：空间换时间</a:t>
            </a:r>
            <a:endParaRPr lang="en-US" altLang="zh-CN" dirty="0"/>
          </a:p>
          <a:p>
            <a:pPr lvl="1"/>
            <a:r>
              <a:rPr lang="zh-CN" altLang="en-US" dirty="0"/>
              <a:t>等</a:t>
            </a: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171F081-D87F-4CFB-9A2C-BB9B01217C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高级优化</a:t>
            </a:r>
            <a:endParaRPr lang="en-US" altLang="zh-CN" dirty="0"/>
          </a:p>
          <a:p>
            <a:pPr lvl="1"/>
            <a:r>
              <a:rPr lang="zh-CN" altLang="en-US" dirty="0"/>
              <a:t>数据流优化</a:t>
            </a:r>
            <a:endParaRPr lang="en-US" altLang="zh-CN" dirty="0"/>
          </a:p>
          <a:p>
            <a:pPr lvl="1"/>
            <a:r>
              <a:rPr lang="zh-CN" altLang="en-US" dirty="0"/>
              <a:t>存储优化</a:t>
            </a:r>
            <a:endParaRPr lang="en-US" altLang="zh-CN" dirty="0"/>
          </a:p>
          <a:p>
            <a:pPr lvl="1"/>
            <a:r>
              <a:rPr lang="zh-CN" altLang="en-US" dirty="0"/>
              <a:t>精度优化</a:t>
            </a:r>
            <a:endParaRPr lang="en-US" altLang="zh-CN" dirty="0"/>
          </a:p>
          <a:p>
            <a:pPr lvl="1"/>
            <a:r>
              <a:rPr lang="zh-CN" altLang="en-US" dirty="0"/>
              <a:t>低比特优化</a:t>
            </a:r>
            <a:endParaRPr lang="en-US" altLang="zh-CN" dirty="0"/>
          </a:p>
          <a:p>
            <a:pPr lvl="1"/>
            <a:r>
              <a:rPr lang="zh-CN" altLang="en-US" dirty="0"/>
              <a:t>电路级别优化</a:t>
            </a:r>
            <a:endParaRPr lang="en-US" altLang="zh-CN" dirty="0"/>
          </a:p>
          <a:p>
            <a:pPr lvl="1"/>
            <a:r>
              <a:rPr lang="zh-CN" altLang="en-US" dirty="0"/>
              <a:t>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8BA5EF-54BF-4D06-94CA-4227CCC35653}"/>
              </a:ext>
            </a:extLst>
          </p:cNvPr>
          <p:cNvSpPr txBox="1"/>
          <p:nvPr/>
        </p:nvSpPr>
        <p:spPr>
          <a:xfrm>
            <a:off x="950686" y="6166488"/>
            <a:ext cx="80634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/>
              <a:t>官方文档：</a:t>
            </a:r>
            <a:r>
              <a:rPr lang="en-US" altLang="zh-CN" sz="1050" dirty="0"/>
              <a:t>https://www.xilinx.com/html_docs/xilinx2020_2/vitis_doc/vitis_hls_optimization_techniques.html?hl=optimization%2Cdirectives</a:t>
            </a:r>
          </a:p>
          <a:p>
            <a:r>
              <a:rPr lang="zh-CN" altLang="en-US" sz="1050" dirty="0"/>
              <a:t>教程：</a:t>
            </a:r>
            <a:r>
              <a:rPr lang="en-US" altLang="zh-CN" sz="1050" dirty="0"/>
              <a:t>https://www.bilibili.com/video/BV1bt41187RW?from=search&amp;seid=15951960803271710039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399536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2AD40-7048-44C9-B9CB-8B20C366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数组优化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7739C8-5BC2-4360-B1DC-5AFFC358A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0486" cy="4351338"/>
          </a:xfrm>
        </p:spPr>
        <p:txBody>
          <a:bodyPr/>
          <a:lstStyle/>
          <a:p>
            <a:r>
              <a:rPr lang="zh-CN" altLang="en-US" dirty="0"/>
              <a:t>切分：减少大数组规则访问的延迟</a:t>
            </a:r>
            <a:endParaRPr lang="en-US" altLang="zh-CN" dirty="0"/>
          </a:p>
          <a:p>
            <a:r>
              <a:rPr lang="zh-CN" altLang="en-US" dirty="0"/>
              <a:t>重塑：将小数据合并成长数据，从而能够在一次访问中得到多个数据</a:t>
            </a:r>
            <a:endParaRPr lang="en-US" altLang="zh-CN" dirty="0"/>
          </a:p>
          <a:p>
            <a:r>
              <a:rPr lang="zh-CN" altLang="en-US" dirty="0"/>
              <a:t>常数：能够加快访问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236F91-3D01-4B93-868C-06BD6708BB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" r="10407"/>
          <a:stretch/>
        </p:blipFill>
        <p:spPr>
          <a:xfrm>
            <a:off x="5503574" y="1600688"/>
            <a:ext cx="6099157" cy="18878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C0D683B-ABED-4803-B4F7-E80798436C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994"/>
          <a:stretch/>
        </p:blipFill>
        <p:spPr>
          <a:xfrm>
            <a:off x="903514" y="6145667"/>
            <a:ext cx="7859691" cy="3818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FBFD1D-9892-4180-9472-BCB06C8CB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137" y="4829316"/>
            <a:ext cx="4768068" cy="8817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C2FB840-37A3-4A43-81B7-30245A8BF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7938" y="4012866"/>
            <a:ext cx="2454793" cy="25146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0783458-4AB5-4245-A59C-FC43640C3543}"/>
              </a:ext>
            </a:extLst>
          </p:cNvPr>
          <p:cNvSpPr txBox="1"/>
          <p:nvPr/>
        </p:nvSpPr>
        <p:spPr>
          <a:xfrm>
            <a:off x="838200" y="6527532"/>
            <a:ext cx="56188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https://www.bilibili.com/video/BV1bt41187RW?from=search&amp;seid=15951960803271710039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019853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52B6A6-5306-4D93-903E-DA930F5FA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循环优化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5C44F-B387-4D9B-A493-0D2A0A4C1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循环展开：重复</a:t>
            </a:r>
            <a:r>
              <a:rPr lang="en-US" altLang="zh-CN" dirty="0"/>
              <a:t>for</a:t>
            </a:r>
            <a:r>
              <a:rPr lang="zh-CN" altLang="en-US" dirty="0"/>
              <a:t>块内逻辑</a:t>
            </a:r>
            <a:endParaRPr lang="en-US" altLang="zh-CN" dirty="0"/>
          </a:p>
          <a:p>
            <a:r>
              <a:rPr lang="zh-CN" altLang="en-US" dirty="0"/>
              <a:t>循环合并：减少重复的操作</a:t>
            </a:r>
            <a:endParaRPr lang="en-US" altLang="zh-CN" dirty="0"/>
          </a:p>
          <a:p>
            <a:r>
              <a:rPr lang="zh-CN" altLang="en-US" dirty="0"/>
              <a:t>任务间流水：减少</a:t>
            </a:r>
            <a:r>
              <a:rPr lang="en-US" altLang="zh-CN" dirty="0"/>
              <a:t>for</a:t>
            </a:r>
            <a:r>
              <a:rPr lang="zh-CN" altLang="en-US" dirty="0"/>
              <a:t>启动时间</a:t>
            </a:r>
            <a:endParaRPr lang="en-US" altLang="zh-CN" dirty="0"/>
          </a:p>
          <a:p>
            <a:r>
              <a:rPr lang="zh-CN" altLang="en-US" dirty="0"/>
              <a:t>循环估计：不确定循环次数</a:t>
            </a:r>
            <a:endParaRPr lang="en-US" altLang="zh-CN" dirty="0"/>
          </a:p>
          <a:p>
            <a:r>
              <a:rPr lang="zh-CN" altLang="en-US" dirty="0"/>
              <a:t>嵌套展开：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89EBA7-6253-43B1-9DBB-9F53E5250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091" y="581319"/>
            <a:ext cx="3389117" cy="3169732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4761FB26-7E58-48CE-8ADB-B51230D1E0AA}"/>
              </a:ext>
            </a:extLst>
          </p:cNvPr>
          <p:cNvGrpSpPr/>
          <p:nvPr/>
        </p:nvGrpSpPr>
        <p:grpSpPr>
          <a:xfrm>
            <a:off x="4558697" y="4001294"/>
            <a:ext cx="6424511" cy="2482008"/>
            <a:chOff x="4666253" y="3836258"/>
            <a:chExt cx="6424511" cy="248200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14D923A-258D-40A1-9CC9-58998F339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6253" y="3836258"/>
              <a:ext cx="2220744" cy="248200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D8C97B1-0F55-4A2D-B35B-1CA953A75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0032" y="3836258"/>
              <a:ext cx="3940732" cy="1224675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44431E1-A085-4E5F-8A37-C4981B9B3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50032" y="5172192"/>
              <a:ext cx="3581494" cy="985183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F261878-D6CC-451D-86C5-96DDD785970D}"/>
              </a:ext>
            </a:extLst>
          </p:cNvPr>
          <p:cNvSpPr txBox="1"/>
          <p:nvPr/>
        </p:nvSpPr>
        <p:spPr>
          <a:xfrm>
            <a:off x="838200" y="6527532"/>
            <a:ext cx="56188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https://www.bilibili.com/video/BV1bt41187RW?from=search&amp;seid=15951960803271710039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615977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2CC6CB-C604-4F2E-9879-1ED11F00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函数优化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9EE7210-74A6-4C53-BBBE-149632F85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计算复制：同样的代码块重复，总而实现“多线程”</a:t>
            </a:r>
            <a:endParaRPr lang="en-US" altLang="zh-CN" dirty="0"/>
          </a:p>
          <a:p>
            <a:r>
              <a:rPr lang="zh-CN" altLang="en-US" dirty="0"/>
              <a:t>内联函数：减少</a:t>
            </a:r>
            <a:r>
              <a:rPr lang="en-US" altLang="zh-CN" dirty="0"/>
              <a:t>instance</a:t>
            </a:r>
            <a:r>
              <a:rPr lang="zh-CN" altLang="en-US" dirty="0"/>
              <a:t>的生成，减少数据传递</a:t>
            </a:r>
            <a:endParaRPr lang="en-US" altLang="zh-CN" dirty="0"/>
          </a:p>
          <a:p>
            <a:r>
              <a:rPr lang="zh-CN" altLang="en-US" dirty="0"/>
              <a:t>优化库：</a:t>
            </a:r>
            <a:r>
              <a:rPr lang="en-US" altLang="zh-CN" dirty="0" err="1"/>
              <a:t>ap_int</a:t>
            </a:r>
            <a:r>
              <a:rPr lang="en-US" altLang="zh-CN" dirty="0"/>
              <a:t>&lt;W&gt;</a:t>
            </a:r>
            <a:r>
              <a:rPr lang="zh-CN" altLang="en-US" dirty="0"/>
              <a:t>等模板类，确定计算精度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70FF88-E891-4F25-B9A0-7B166F85FF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50" r="31636"/>
          <a:stretch/>
        </p:blipFill>
        <p:spPr>
          <a:xfrm>
            <a:off x="1796142" y="3429000"/>
            <a:ext cx="3980543" cy="31297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B939190-3E13-4226-AB29-88C108D8B558}"/>
              </a:ext>
            </a:extLst>
          </p:cNvPr>
          <p:cNvSpPr txBox="1"/>
          <p:nvPr/>
        </p:nvSpPr>
        <p:spPr>
          <a:xfrm>
            <a:off x="838200" y="6527532"/>
            <a:ext cx="56188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https://www.bilibili.com/video/BV1bt41187RW?from=search&amp;seid=15951960803271710039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121183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F457E9-85B9-41D5-B981-65702D2F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Zedboard</a:t>
            </a:r>
            <a:r>
              <a:rPr lang="zh-CN" altLang="en-US" dirty="0"/>
              <a:t>介绍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58F6B7-4527-4189-B5C6-85D090500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74" y="1690688"/>
            <a:ext cx="6120319" cy="48194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F4240B-D58D-4F7B-B9AF-E38617289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775" y="1690688"/>
            <a:ext cx="4917318" cy="4802187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3FFF225F-035C-4790-9719-FDE87E853EF4}"/>
              </a:ext>
            </a:extLst>
          </p:cNvPr>
          <p:cNvGrpSpPr/>
          <p:nvPr/>
        </p:nvGrpSpPr>
        <p:grpSpPr>
          <a:xfrm>
            <a:off x="8845684" y="208613"/>
            <a:ext cx="2852409" cy="1325563"/>
            <a:chOff x="1230594" y="1977593"/>
            <a:chExt cx="3537959" cy="209875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78247D2-3126-4E97-A80F-FB5F3BB64C40}"/>
                </a:ext>
              </a:extLst>
            </p:cNvPr>
            <p:cNvSpPr/>
            <p:nvPr/>
          </p:nvSpPr>
          <p:spPr>
            <a:xfrm>
              <a:off x="1230594" y="1977593"/>
              <a:ext cx="3537959" cy="209875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E052F11-0288-4DED-8DF0-A8F8453013E1}"/>
                </a:ext>
              </a:extLst>
            </p:cNvPr>
            <p:cNvSpPr/>
            <p:nvPr/>
          </p:nvSpPr>
          <p:spPr>
            <a:xfrm>
              <a:off x="1382995" y="2129993"/>
              <a:ext cx="1437118" cy="72430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/>
                <a:t>PS</a:t>
              </a:r>
              <a:endParaRPr lang="zh-CN" altLang="en-US" sz="2800" b="1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635D9D7-1D6F-4D57-8F3D-16691BFB05AC}"/>
                </a:ext>
              </a:extLst>
            </p:cNvPr>
            <p:cNvSpPr txBox="1"/>
            <p:nvPr/>
          </p:nvSpPr>
          <p:spPr>
            <a:xfrm>
              <a:off x="2999573" y="3073727"/>
              <a:ext cx="5549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LS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008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9D8CF-8C69-44D2-A454-76458AAE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D24A62-A650-4ECA-B253-C16ADC582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FPGA</a:t>
            </a:r>
            <a:r>
              <a:rPr lang="zh-CN" altLang="en-US" dirty="0"/>
              <a:t>是什么</a:t>
            </a:r>
            <a:endParaRPr lang="en-US" altLang="zh-CN" dirty="0"/>
          </a:p>
          <a:p>
            <a:r>
              <a:rPr lang="en-US" altLang="zh-CN" dirty="0"/>
              <a:t>FPGA</a:t>
            </a:r>
            <a:r>
              <a:rPr lang="zh-CN" altLang="en-US" dirty="0"/>
              <a:t>特性与现状</a:t>
            </a:r>
            <a:endParaRPr lang="en-US" altLang="zh-CN" dirty="0"/>
          </a:p>
          <a:p>
            <a:r>
              <a:rPr lang="en-US" altLang="zh-CN" dirty="0"/>
              <a:t>FPGA</a:t>
            </a:r>
            <a:r>
              <a:rPr lang="zh-CN" altLang="en-US" dirty="0"/>
              <a:t>设计流程</a:t>
            </a:r>
            <a:endParaRPr lang="en-US" altLang="zh-CN" dirty="0"/>
          </a:p>
          <a:p>
            <a:r>
              <a:rPr lang="en-US" altLang="zh-CN" dirty="0"/>
              <a:t>FPGA</a:t>
            </a:r>
            <a:r>
              <a:rPr lang="zh-CN" altLang="en-US" dirty="0"/>
              <a:t>系统优化</a:t>
            </a:r>
            <a:endParaRPr lang="en-US" altLang="zh-CN" dirty="0"/>
          </a:p>
          <a:p>
            <a:r>
              <a:rPr lang="zh-CN" altLang="en-US" dirty="0"/>
              <a:t>实验室开发板区别</a:t>
            </a:r>
            <a:endParaRPr lang="en-US" altLang="zh-CN" dirty="0"/>
          </a:p>
          <a:p>
            <a:r>
              <a:rPr lang="zh-CN" altLang="en-US"/>
              <a:t>演示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265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92E8E-BB4A-4A14-83B5-DC396019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演示及效果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D81429-DA67-4F98-BF63-76000C07E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1" t="6885" r="3034" b="3048"/>
          <a:stretch/>
        </p:blipFill>
        <p:spPr>
          <a:xfrm>
            <a:off x="1242911" y="1430635"/>
            <a:ext cx="7783430" cy="41659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E3E934-55C4-4FEF-B9D9-80950539D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768" y="4696851"/>
            <a:ext cx="4566677" cy="189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04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789145A-13BD-409E-B0C0-7380F890C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感谢观看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DE087863-B789-4DEF-B10F-0A87A01526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974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D51815-DC2D-4398-9354-25D46BB59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9693E-96C9-432B-991C-52BF7CB95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2310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FPGA</a:t>
            </a:r>
            <a:r>
              <a:rPr lang="zh-CN" altLang="en-US" dirty="0"/>
              <a:t>厂商介绍（</a:t>
            </a:r>
            <a:r>
              <a:rPr lang="en-US" altLang="zh-CN" dirty="0"/>
              <a:t>Xilinx</a:t>
            </a:r>
            <a:r>
              <a:rPr lang="zh-CN" altLang="en-US" dirty="0"/>
              <a:t>和</a:t>
            </a:r>
            <a:r>
              <a:rPr lang="en-US" altLang="zh-CN" dirty="0"/>
              <a:t>Altera</a:t>
            </a:r>
            <a:r>
              <a:rPr lang="zh-CN" altLang="en-US" dirty="0"/>
              <a:t>），以及产品（类型）简要介绍，资源数量（数量级）罗列比较</a:t>
            </a:r>
            <a:endParaRPr lang="en-US" altLang="zh-CN" dirty="0"/>
          </a:p>
          <a:p>
            <a:r>
              <a:rPr lang="en-US" altLang="zh-CN" dirty="0"/>
              <a:t>FPGA</a:t>
            </a:r>
            <a:r>
              <a:rPr lang="zh-CN" altLang="en-US" dirty="0"/>
              <a:t>究竟是什么，为什么是硬件但是可编程</a:t>
            </a:r>
            <a:endParaRPr lang="en-US" altLang="zh-CN" dirty="0"/>
          </a:p>
          <a:p>
            <a:r>
              <a:rPr lang="en-US" altLang="zh-CN" dirty="0"/>
              <a:t>FPGA</a:t>
            </a:r>
            <a:r>
              <a:rPr lang="zh-CN" altLang="en-US" dirty="0"/>
              <a:t>硬件的软件设计方法</a:t>
            </a:r>
            <a:endParaRPr lang="en-US" altLang="zh-CN" dirty="0"/>
          </a:p>
          <a:p>
            <a:pPr lvl="1"/>
            <a:r>
              <a:rPr lang="en-US" altLang="zh-CN" dirty="0"/>
              <a:t>Verilog</a:t>
            </a:r>
            <a:r>
              <a:rPr lang="zh-CN" altLang="en-US" dirty="0"/>
              <a:t>设计</a:t>
            </a:r>
            <a:endParaRPr lang="en-US" altLang="zh-CN" dirty="0"/>
          </a:p>
          <a:p>
            <a:pPr lvl="1"/>
            <a:r>
              <a:rPr lang="en-US" altLang="zh-CN" dirty="0" err="1"/>
              <a:t>Hls</a:t>
            </a:r>
            <a:r>
              <a:rPr lang="zh-CN" altLang="en-US" dirty="0"/>
              <a:t>设计</a:t>
            </a:r>
            <a:endParaRPr lang="en-US" altLang="zh-CN" dirty="0"/>
          </a:p>
          <a:p>
            <a:pPr lvl="1"/>
            <a:r>
              <a:rPr lang="zh-CN" altLang="en-US" dirty="0"/>
              <a:t>资源估计</a:t>
            </a:r>
            <a:endParaRPr lang="en-US" altLang="zh-CN" dirty="0"/>
          </a:p>
          <a:p>
            <a:pPr lvl="1"/>
            <a:r>
              <a:rPr lang="en-US" altLang="zh-CN" dirty="0" err="1"/>
              <a:t>openvino</a:t>
            </a:r>
            <a:endParaRPr lang="en-US" altLang="zh-CN" dirty="0"/>
          </a:p>
          <a:p>
            <a:r>
              <a:rPr lang="en-US" altLang="zh-CN" dirty="0"/>
              <a:t>FPGA</a:t>
            </a:r>
            <a:r>
              <a:rPr lang="zh-CN" altLang="en-US" dirty="0"/>
              <a:t>加速原理及优化方法</a:t>
            </a:r>
            <a:endParaRPr lang="en-US" altLang="zh-CN" dirty="0"/>
          </a:p>
          <a:p>
            <a:pPr lvl="1"/>
            <a:r>
              <a:rPr lang="zh-CN" altLang="en-US" dirty="0"/>
              <a:t>指令级并行、数据级并行</a:t>
            </a:r>
            <a:endParaRPr lang="en-US" altLang="zh-CN" dirty="0"/>
          </a:p>
          <a:p>
            <a:pPr lvl="1"/>
            <a:r>
              <a:rPr lang="zh-CN" altLang="en-US" dirty="0"/>
              <a:t>软件层硬件优化</a:t>
            </a:r>
            <a:endParaRPr lang="en-US" altLang="zh-CN" dirty="0"/>
          </a:p>
          <a:p>
            <a:pPr lvl="1"/>
            <a:r>
              <a:rPr lang="zh-CN" altLang="en-US" dirty="0"/>
              <a:t>硬件层优化</a:t>
            </a:r>
            <a:endParaRPr lang="en-US" altLang="zh-CN" dirty="0"/>
          </a:p>
          <a:p>
            <a:pPr lvl="1"/>
            <a:r>
              <a:rPr lang="zh-CN" altLang="en-US" dirty="0"/>
              <a:t>数据优化</a:t>
            </a:r>
            <a:endParaRPr lang="en-US" altLang="zh-CN" dirty="0"/>
          </a:p>
          <a:p>
            <a:r>
              <a:rPr lang="en-US" altLang="zh-CN" dirty="0"/>
              <a:t>FPGA</a:t>
            </a:r>
            <a:r>
              <a:rPr lang="zh-CN" altLang="en-US" dirty="0"/>
              <a:t>加速的局限性</a:t>
            </a:r>
            <a:endParaRPr lang="en-US" altLang="zh-CN" dirty="0"/>
          </a:p>
          <a:p>
            <a:pPr lvl="1"/>
            <a:r>
              <a:rPr lang="zh-CN" altLang="en-US" dirty="0"/>
              <a:t>数据、存储</a:t>
            </a:r>
            <a:endParaRPr lang="en-US" altLang="zh-CN" dirty="0"/>
          </a:p>
          <a:p>
            <a:pPr lvl="1"/>
            <a:r>
              <a:rPr lang="zh-CN" altLang="en-US" dirty="0"/>
              <a:t>资源</a:t>
            </a:r>
          </a:p>
        </p:txBody>
      </p:sp>
    </p:spTree>
    <p:extLst>
      <p:ext uri="{BB962C8B-B14F-4D97-AF65-F5344CB8AC3E}">
        <p14:creationId xmlns:p14="http://schemas.microsoft.com/office/powerpoint/2010/main" val="3503849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71290-BCF9-42BD-93E5-5F952F23D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FPGA</a:t>
            </a:r>
            <a:r>
              <a:rPr lang="zh-CN" altLang="en-US" dirty="0"/>
              <a:t>是什么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76877E-EAA8-4056-8BA2-82F0DC486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Field Programmable Gate Array</a:t>
            </a:r>
            <a:r>
              <a:rPr lang="zh-CN" altLang="en-US" dirty="0"/>
              <a:t>对比于</a:t>
            </a:r>
            <a:r>
              <a:rPr lang="en-US" altLang="zh-CN" dirty="0"/>
              <a:t>ASIC</a:t>
            </a:r>
            <a:r>
              <a:rPr lang="zh-CN" altLang="en-US" dirty="0"/>
              <a:t>（</a:t>
            </a:r>
            <a:r>
              <a:rPr lang="en-US" altLang="zh-CN" dirty="0"/>
              <a:t>Application Specific Integrated Circuit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个结构与主要部件</a:t>
            </a:r>
            <a:endParaRPr lang="en-US" altLang="zh-CN" dirty="0"/>
          </a:p>
          <a:p>
            <a:pPr lvl="1"/>
            <a:r>
              <a:rPr lang="zh-CN" altLang="en-US" b="1" dirty="0"/>
              <a:t>逻辑资源</a:t>
            </a:r>
            <a:endParaRPr lang="en-US" altLang="zh-CN" b="1" dirty="0"/>
          </a:p>
          <a:p>
            <a:pPr lvl="1"/>
            <a:r>
              <a:rPr lang="zh-CN" altLang="en-US" b="1" dirty="0"/>
              <a:t>布线资源</a:t>
            </a:r>
            <a:endParaRPr lang="en-US" altLang="zh-CN" b="1" dirty="0"/>
          </a:p>
          <a:p>
            <a:pPr lvl="1"/>
            <a:r>
              <a:rPr lang="zh-CN" altLang="en-US" b="1" dirty="0"/>
              <a:t>块资源（</a:t>
            </a:r>
            <a:r>
              <a:rPr lang="en-US" altLang="zh-CN" b="1" dirty="0"/>
              <a:t>DSP</a:t>
            </a:r>
            <a:r>
              <a:rPr lang="zh-CN" altLang="en-US" b="1" dirty="0"/>
              <a:t>、</a:t>
            </a:r>
            <a:r>
              <a:rPr lang="en-US" altLang="zh-CN" b="1" dirty="0"/>
              <a:t>BRAM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1"/>
            <a:r>
              <a:rPr lang="zh-CN" altLang="en-US" dirty="0"/>
              <a:t>时钟资源（</a:t>
            </a:r>
            <a:r>
              <a:rPr lang="en-US" altLang="zh-CN" dirty="0"/>
              <a:t>DCM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I/O</a:t>
            </a:r>
            <a:r>
              <a:rPr lang="zh-CN" altLang="en-US" dirty="0"/>
              <a:t>资源</a:t>
            </a:r>
            <a:endParaRPr lang="en-US" altLang="zh-CN" dirty="0"/>
          </a:p>
          <a:p>
            <a:pPr lvl="1"/>
            <a:r>
              <a:rPr lang="en-US" altLang="zh-CN" dirty="0" err="1"/>
              <a:t>Jtag</a:t>
            </a:r>
            <a:r>
              <a:rPr lang="zh-CN" altLang="en-US" dirty="0"/>
              <a:t>边界扫描电路（调试）</a:t>
            </a:r>
            <a:endParaRPr lang="en-US" altLang="zh-CN" b="1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9AF0E8-4142-46BA-92CC-A2A0741DF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063" y="2649939"/>
            <a:ext cx="4932251" cy="366196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CCB7541-5A8C-4FAE-8FB7-871113534EF3}"/>
              </a:ext>
            </a:extLst>
          </p:cNvPr>
          <p:cNvSpPr txBox="1"/>
          <p:nvPr/>
        </p:nvSpPr>
        <p:spPr>
          <a:xfrm>
            <a:off x="950686" y="6166488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http://training.eeworld.com.cn/video/24897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37855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BAC095-AA5B-4ECE-B449-1C7F7575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逻辑资源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D4D217-7AA8-452C-9CAD-7748E3C37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5514" cy="4351338"/>
          </a:xfrm>
        </p:spPr>
        <p:txBody>
          <a:bodyPr/>
          <a:lstStyle/>
          <a:p>
            <a:r>
              <a:rPr lang="en-US" altLang="zh-CN" dirty="0"/>
              <a:t>CLB=LUT+FF</a:t>
            </a:r>
            <a:r>
              <a:rPr lang="zh-CN" altLang="en-US" dirty="0"/>
              <a:t>（</a:t>
            </a:r>
            <a:r>
              <a:rPr lang="en-US" altLang="zh-CN" dirty="0"/>
              <a:t>Xilinx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LAB=LEs</a:t>
            </a:r>
            <a:r>
              <a:rPr lang="zh-CN" altLang="en-US" dirty="0"/>
              <a:t>，</a:t>
            </a:r>
            <a:r>
              <a:rPr lang="en-US" altLang="zh-CN" dirty="0"/>
              <a:t>LE=LUT+REG</a:t>
            </a:r>
            <a:r>
              <a:rPr lang="zh-CN" altLang="en-US" dirty="0"/>
              <a:t>（</a:t>
            </a:r>
            <a:r>
              <a:rPr lang="en-US" altLang="zh-CN" dirty="0"/>
              <a:t>Inter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LUT</a:t>
            </a:r>
          </a:p>
          <a:p>
            <a:pPr lvl="1"/>
            <a:r>
              <a:rPr lang="zh-CN" altLang="en-US" dirty="0"/>
              <a:t>查找表，常见有</a:t>
            </a:r>
            <a:r>
              <a:rPr lang="en-US" altLang="zh-CN" dirty="0"/>
              <a:t>4</a:t>
            </a:r>
            <a:r>
              <a:rPr lang="zh-CN" altLang="en-US" dirty="0"/>
              <a:t>路、</a:t>
            </a:r>
            <a:r>
              <a:rPr lang="en-US" altLang="zh-CN" dirty="0"/>
              <a:t>6</a:t>
            </a:r>
            <a:r>
              <a:rPr lang="zh-CN" altLang="en-US" dirty="0"/>
              <a:t>路</a:t>
            </a:r>
            <a:endParaRPr lang="en-US" altLang="zh-CN" dirty="0"/>
          </a:p>
          <a:p>
            <a:pPr lvl="1"/>
            <a:r>
              <a:rPr lang="zh-CN" altLang="en-US" dirty="0"/>
              <a:t>处理组合逻辑</a:t>
            </a:r>
            <a:endParaRPr lang="en-US" altLang="zh-CN" dirty="0"/>
          </a:p>
          <a:p>
            <a:r>
              <a:rPr lang="en-US" altLang="zh-CN" dirty="0"/>
              <a:t>FF/REG</a:t>
            </a:r>
          </a:p>
          <a:p>
            <a:pPr lvl="1"/>
            <a:r>
              <a:rPr lang="zh-CN" altLang="en-US" dirty="0"/>
              <a:t>触发器</a:t>
            </a:r>
            <a:r>
              <a:rPr lang="en-US" altLang="zh-CN" dirty="0"/>
              <a:t>/</a:t>
            </a:r>
            <a:r>
              <a:rPr lang="zh-CN" altLang="en-US" dirty="0"/>
              <a:t>寄存器</a:t>
            </a:r>
            <a:endParaRPr lang="en-US" altLang="zh-CN" dirty="0"/>
          </a:p>
          <a:p>
            <a:pPr lvl="1"/>
            <a:r>
              <a:rPr lang="zh-CN" altLang="en-US" dirty="0"/>
              <a:t>时钟触发存储</a:t>
            </a:r>
            <a:endParaRPr lang="en-US" altLang="zh-CN" dirty="0"/>
          </a:p>
          <a:p>
            <a:pPr lvl="1"/>
            <a:r>
              <a:rPr lang="zh-CN" altLang="en-US" dirty="0"/>
              <a:t>实现时序电路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234FB7-2A8F-43A2-AFF9-1F83B2318C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4771" y="198551"/>
            <a:ext cx="5751286" cy="25011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339BA88-E929-4AA6-B602-A4A45D9754F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73372" y="2852376"/>
            <a:ext cx="5194300" cy="393305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2324C72-D16A-4140-9556-2383EED77CA0}"/>
              </a:ext>
            </a:extLst>
          </p:cNvPr>
          <p:cNvSpPr txBox="1"/>
          <p:nvPr/>
        </p:nvSpPr>
        <p:spPr>
          <a:xfrm>
            <a:off x="950686" y="6166488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http://training.eeworld.com.cn/video/24897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3651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B663B-E84D-45C4-A189-65B1392F8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布线资源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D743759-020C-4820-A60B-E82D65F522C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5154" y="1825625"/>
            <a:ext cx="9121692" cy="43513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3C260D2-3568-4650-A545-DA536BE56438}"/>
              </a:ext>
            </a:extLst>
          </p:cNvPr>
          <p:cNvSpPr txBox="1"/>
          <p:nvPr/>
        </p:nvSpPr>
        <p:spPr>
          <a:xfrm>
            <a:off x="950686" y="6166488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http://training.eeworld.com.cn/video/24897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83324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43B46-38E7-4C22-B15E-89D77598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BRAM</a:t>
            </a:r>
            <a:r>
              <a:rPr lang="zh-CN" altLang="en-US" dirty="0"/>
              <a:t>和</a:t>
            </a:r>
            <a:r>
              <a:rPr lang="en-US" altLang="zh-CN" dirty="0"/>
              <a:t>DSP</a:t>
            </a:r>
            <a:r>
              <a:rPr lang="zh-CN" altLang="en-US" dirty="0"/>
              <a:t>资源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C7BBF0-3C50-4D5B-BA93-3A7987838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BRAM</a:t>
            </a:r>
            <a:r>
              <a:rPr lang="zh-CN" altLang="en-US" dirty="0"/>
              <a:t>：片上块存储</a:t>
            </a:r>
            <a:endParaRPr lang="en-US" altLang="zh-CN" dirty="0"/>
          </a:p>
          <a:p>
            <a:r>
              <a:rPr lang="en-US" altLang="zh-CN" dirty="0"/>
              <a:t>DSP</a:t>
            </a:r>
            <a:r>
              <a:rPr lang="zh-CN" altLang="en-US" dirty="0"/>
              <a:t>：数字信号处理单元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71F3D6-D018-4B71-A6EA-815241707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232" y="2855286"/>
            <a:ext cx="2289756" cy="363758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3EAAF8-53AD-4F16-A313-318C6424D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020" y="2975173"/>
            <a:ext cx="6560038" cy="351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94A00C-539D-4E97-99FC-0C7D0299A689}"/>
              </a:ext>
            </a:extLst>
          </p:cNvPr>
          <p:cNvSpPr txBox="1"/>
          <p:nvPr/>
        </p:nvSpPr>
        <p:spPr>
          <a:xfrm>
            <a:off x="660129" y="6492875"/>
            <a:ext cx="8840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https://www.intel.com/content/www/us/en/programmable/products/fpga/features/dsp/stratix-v-dsp-block.html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12459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8B6013-317E-48AE-B176-1F6545260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时钟模块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FF4D1B-4557-437E-A899-C99F5A189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外部时钟，经过时钟模块能够生成更加丰富的时钟，以及时钟布线资源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F93E11-E724-4EC6-91CB-9046FCCD7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87" y="2599837"/>
            <a:ext cx="5410342" cy="26017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85F719-A7FC-4D01-803D-B7D20E2B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115" y="2390449"/>
            <a:ext cx="4070428" cy="38633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DEF7984-074D-4FCB-9E33-1F8C236B9BC1}"/>
              </a:ext>
            </a:extLst>
          </p:cNvPr>
          <p:cNvSpPr txBox="1"/>
          <p:nvPr/>
        </p:nvSpPr>
        <p:spPr>
          <a:xfrm>
            <a:off x="950686" y="6166488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http://training.eeworld.com.cn/video/24897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18326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15789C-D81F-4234-8B9F-EB30330C4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资源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1F62EE-F944-4758-A85A-79F0583CC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输入、输出、双向</a:t>
            </a:r>
          </a:p>
          <a:p>
            <a:r>
              <a:rPr lang="en-US" altLang="zh-CN" dirty="0"/>
              <a:t>I/O</a:t>
            </a:r>
            <a:r>
              <a:rPr lang="zh-CN" altLang="en-US" dirty="0"/>
              <a:t>标准，</a:t>
            </a:r>
            <a:r>
              <a:rPr lang="en-US" altLang="zh-CN" dirty="0"/>
              <a:t>CMOS</a:t>
            </a:r>
            <a:r>
              <a:rPr lang="zh-CN" altLang="en-US" dirty="0"/>
              <a:t>、</a:t>
            </a:r>
            <a:r>
              <a:rPr lang="en-US" altLang="zh-CN" dirty="0"/>
              <a:t>TTL</a:t>
            </a:r>
          </a:p>
          <a:p>
            <a:r>
              <a:rPr lang="zh-CN" altLang="en-US" dirty="0"/>
              <a:t>差分信号</a:t>
            </a:r>
          </a:p>
          <a:p>
            <a:r>
              <a:rPr lang="zh-CN" altLang="en-US" dirty="0"/>
              <a:t>驱动强度</a:t>
            </a:r>
          </a:p>
          <a:p>
            <a:r>
              <a:rPr lang="zh-CN" altLang="en-US" dirty="0"/>
              <a:t>上拉</a:t>
            </a:r>
          </a:p>
          <a:p>
            <a:r>
              <a:rPr lang="zh-CN" altLang="en-US" dirty="0"/>
              <a:t>三态（开漏）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71E281-12D8-49AF-96CC-33B5E6E269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19619" y="1453788"/>
            <a:ext cx="6835911" cy="50390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6CEB381-91C0-439A-A255-F1A4ACCB8901}"/>
              </a:ext>
            </a:extLst>
          </p:cNvPr>
          <p:cNvSpPr txBox="1"/>
          <p:nvPr/>
        </p:nvSpPr>
        <p:spPr>
          <a:xfrm>
            <a:off x="950686" y="6166488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http://training.eeworld.com.cn/video/24897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00762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32793-5B36-924D-AF2C-9E7F2DD8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FPGA</a:t>
            </a:r>
            <a:r>
              <a:rPr kumimoji="1" lang="zh-CN" altLang="en-US" dirty="0"/>
              <a:t>的优劣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27A464-8880-B740-8D42-A7B6E4BC4D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优点：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高度可定制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低功耗与高性价比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计算并行性与流水线控制</a:t>
            </a:r>
            <a:endParaRPr kumimoji="1" lang="en-US" altLang="zh-CN" dirty="0"/>
          </a:p>
          <a:p>
            <a:endParaRPr lang="en-US" altLang="zh-CN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pPr lvl="1"/>
            <a:r>
              <a:rPr lang="zh-CN" altLang="en-US" dirty="0"/>
              <a:t>浮点计算</a:t>
            </a:r>
            <a:endParaRPr lang="en-US" altLang="zh-CN" dirty="0"/>
          </a:p>
          <a:p>
            <a:pPr lvl="1"/>
            <a:r>
              <a:rPr lang="zh-CN" altLang="en-US" dirty="0"/>
              <a:t>存储与带宽</a:t>
            </a:r>
            <a:endParaRPr lang="en-US" altLang="zh-CN" dirty="0"/>
          </a:p>
          <a:p>
            <a:pPr lvl="1"/>
            <a:r>
              <a:rPr lang="zh-CN" altLang="en-US" dirty="0"/>
              <a:t>时钟频率</a:t>
            </a:r>
          </a:p>
          <a:p>
            <a:endParaRPr kumimoji="1" lang="zh-CN" altLang="en-US" dirty="0"/>
          </a:p>
        </p:txBody>
      </p:sp>
      <p:pic>
        <p:nvPicPr>
          <p:cNvPr id="1026" name="Picture 2" descr="一颗小小芯片，为何中国二十多年都还没有搞定？">
            <a:extLst>
              <a:ext uri="{FF2B5EF4-FFF2-40B4-BE49-F238E27FC236}">
                <a16:creationId xmlns:a16="http://schemas.microsoft.com/office/drawing/2014/main" id="{8B290D07-CA65-C34A-9529-851BB1065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583" y="1690688"/>
            <a:ext cx="6447126" cy="426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809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1952</Words>
  <Application>Microsoft Office PowerPoint</Application>
  <PresentationFormat>宽屏</PresentationFormat>
  <Paragraphs>365</Paragraphs>
  <Slides>22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-apple-system</vt:lpstr>
      <vt:lpstr>PingFangSC-Regular</vt:lpstr>
      <vt:lpstr>等线</vt:lpstr>
      <vt:lpstr>等线 Light</vt:lpstr>
      <vt:lpstr>Arial</vt:lpstr>
      <vt:lpstr>Arial</vt:lpstr>
      <vt:lpstr>Office 主题​​</vt:lpstr>
      <vt:lpstr>FPGA基础介绍</vt:lpstr>
      <vt:lpstr>目录</vt:lpstr>
      <vt:lpstr>FPGA是什么</vt:lpstr>
      <vt:lpstr>逻辑资源</vt:lpstr>
      <vt:lpstr>布线资源</vt:lpstr>
      <vt:lpstr>BRAM和DSP资源</vt:lpstr>
      <vt:lpstr>时钟模块</vt:lpstr>
      <vt:lpstr>I/O资源</vt:lpstr>
      <vt:lpstr>FPGA的优劣</vt:lpstr>
      <vt:lpstr>FPGA相关现状</vt:lpstr>
      <vt:lpstr>Xilinx VS. Intel</vt:lpstr>
      <vt:lpstr>资源（Xilinx）</vt:lpstr>
      <vt:lpstr>FPGA设计流程</vt:lpstr>
      <vt:lpstr>目前技术路线</vt:lpstr>
      <vt:lpstr>FPGA优化加速方法</vt:lpstr>
      <vt:lpstr>数组优化</vt:lpstr>
      <vt:lpstr>循环优化</vt:lpstr>
      <vt:lpstr>函数优化</vt:lpstr>
      <vt:lpstr>Zedboard介绍</vt:lpstr>
      <vt:lpstr>演示及效果</vt:lpstr>
      <vt:lpstr>感谢观看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FPGA基础介绍</dc:title>
  <dc:creator>刘 剑文</dc:creator>
  <cp:lastModifiedBy>刘 剑文</cp:lastModifiedBy>
  <cp:revision>12</cp:revision>
  <dcterms:created xsi:type="dcterms:W3CDTF">2021-05-21T12:45:28Z</dcterms:created>
  <dcterms:modified xsi:type="dcterms:W3CDTF">2021-05-27T12:05:35Z</dcterms:modified>
</cp:coreProperties>
</file>